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Troodon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Lesothosaurus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Stegosaurus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Argentinosaurus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Troodon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Stegosaurus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Lesothosaurus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Argentinosaurus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Megalosaurus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Stegosaurus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Troodon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Lesothosaurus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Argentinosaurus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Lesothosaurus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Troodon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Stegosaurus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Argentinosaurus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Troodon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Lesothosaurus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Stegosaurus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Archaeologist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Physicist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Conservationist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Palaeontologists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Cenozoic era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Paleozoic 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Neoproterozoic 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Mesozoic era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Troodon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Lesothosaurus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Stegosaurus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Argentinosaurus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Dinosaurs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budding paleontologists to play this exciting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most intelligent dinosaur was
[A] Troodon
2. Name the longest dinosaur
[D] Argentinosaurus
3. The first dinosaur to be named was
[A] Megalosaurus
4. The dinosaur with the smallest brain was
[D] Stegosaurus
5. Identify the smallest dinosaur
[C] Lesothosaurus
6. Scientists who study dinosaurs are called
[D] Palaeontologists
7. Dinosaurs roamed the earth during the
[D] Mesozoic era
8. Lizards, turtles, snakes and crocodiles all descend from dinosaurs
[C] TRUE
9. The heaviest dinosaur was
[D] Argentinosaurus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most intelligent dinosaur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Name the longest dinosaur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first dinosaur to be named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dinosaur with the smallest brain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Identify the smallest dinosaur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Scientists who study dinosaurs are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Dinosaurs roamed the earth during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Lizards, turtles, snakes and crocodiles all descend from dinosaurs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heaviest dinosaur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