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Tail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Teeth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Feet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Panthera leo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Pan paniscus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Gorilla gorilla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Pan troglodytes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Aggression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Nervousness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Exhaustion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Excitement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Foot-and-mouth disease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Weil's disease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Milk fever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Mad Cow disease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Sea Wasp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Irukandji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Portuguese Man-of-War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 Nettle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Alligators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Pigeons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Foxes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Gaggle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Murder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Ursus Maritimus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Ursus Arctos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Polar Bear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Ursus Spelaeus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Boxers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Bulldogs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Chihuahua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Pugs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Animals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Animals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Unlike on most salamanders, this part of a newt is flat?
[B] Tail
2. What is the scientific name of the Common Chimpanzee?
[D] Pan troglodytes
3. For what reason would a spotted hyena "laugh"?
[B] Nervousness
4. What is the common term for bovine spongiform encephalopathy (BSE)?
[D] Mad Cow disease
5. Which of these is a colony of polyps and not a jellyfish?
[C] Portuguese Man-of-War
6. Which animal was part of an Russian domestication experiment in 1959?
[D] Foxes
7. How many known living species of hyenas are there?
[B] 4
8. What is the collective noun for a group of crows?
[C] Murder
9. What is the scientific name for the "Polar Bear"?
[A] Ursus Maritimus
10. What dog bread is one of the oldest breeds of dog and has flourished since before 400 BCE.
[D] Pugs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Unlike on most salamanders, this part of a newt is flat?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scientific name of the Common Chimpanzee?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For what reason would a spotted hyena "laugh"?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common term for bovine spongiform encephalopathy (BSE)?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is a colony of polyps and not a jellyfish?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animal was part of an Russian domestication experiment in 1959?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many known living species of hyenas are there?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collective noun for a group of crows?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scientific name for the "Polar Bear"?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dog bread is one of the oldest breeds of dog and has flourished since before 400 BCE.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