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sextant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barometer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telescope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microscope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That the Earth revolves around the Moon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That the Sun revolves around the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That the Earth revolves around the Sun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That the Moon revolves around the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That the Moon revolves around the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That the Earth revolves around the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That the Earth revolves around the Moon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That the Sun revolves around the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Engineering and Chemistry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Biology and Geology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Mathematics and Philosophy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Astronomy and Physics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Pisa, Italy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Madrid, Spain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Paris, France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Berlin, Germany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Spanish astronomer, physicist, engineer, philosopher, and mathematician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French astronomer, physicist, engineer, philosopher, and mathematician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German astronomer, physicist, engineer, philosopher, and mathematician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 Italian astronomer, physicist, engineer, philosopher, and mathematician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1842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1742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1642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1764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1654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moons of Venus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moons of Jupiter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moons of Saturn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moons of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Microscope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Telescope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Starry Messenger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Sun Dial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Galileo Galilei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Galileo Galilei (1564-1642) was an Italian astronomer, mathematician, and physicist who is widely regarded as the father of modern observational astronomy. He is known for his pioneering work in the fields of mechanics and optics, including his development of the telescope and his observations of the phases of Venus and the moons of Jupiter, which provided strong evidence for the heliocentric model of the solar system. Galileo's views on the nature of the universe and the relationship between science and religion were controversial and led to conflict with the Catholic Church. He was eventually placed under house arrest for the rest of his life.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did Galileo Galilei invent?
[C] The telescope
2. What did Galileo Galilei prove?
[C] That the Earth revolves around the Sun
3. What did Galileo Galilei believe?
[B] That the Earth revolves around the Sun
4. What did Galileo Galilei study?
[D] Astronomy and Physics
5. Where was Galileo Galilei born?
[A] Pisa, Italy
6. Who was Galileo Galilei?
[D] An Italian astronomer, physicist, engineer, philosopher, and mathematician
7. When did Galileo Galilei die?
[D] 1642
8. When was Galileo Galilei born?
[C] 1564
9. What did Galileo Galilei discover?
[B] The moons of Jupiter
10. What did Galileo Galilei write?
[C] The Starry Messenger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did Galileo Galilei invent?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did Galileo Galilei prove?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did Galileo Galilei believe?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did Galileo Galilei study?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was Galileo Galilei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was Galileo Galilei?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When did Galileo Galilei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When was Galileo Galilei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did Galileo Galilei discover?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did Galileo Galilei write?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