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Green Bay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Appleton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Milwaukee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Madison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Milwaukee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Green Bay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Madison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Kenosha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Common Loon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Bald Eagle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Peregrine Falcon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American Robin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Madison Mallards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Milwaukee Brewers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Wisconsin Badgers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Green Bay Packers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Appleton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Milwaukee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Madison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Green Bay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Musky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Walleye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Trout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Bass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Dairy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Cheese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Badger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All of the above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Birch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Red Oak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Sugar Maple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White Pine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Sunflower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Lilac</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Wood Violet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Daisy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Lake Winnebago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Lake Superior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Lake Michigan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Lake Geneva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Wisconsin: Are You a Cheesehead</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Wisconsin is a state located in the Midwest region of the United States. It is known for its dairy industry, as well as its production of cheese and beer. The state is home to several major cities, including Milwaukee, Madison, and Green Bay. Wisconsin is also known for its natural beauty, with numerous lakes, forests, and parks throughout the state. The University of Wisconsin-Madison is a major research institution and one of the largest universities in the country. Wisconsin has a diverse economy, with industries ranging from manufacturing to healthcare to tourism. The state is also home to several professional sports teams, including the Green Bay Packers and Milwaukee Brewers.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famous Harley-Davidson motorcycle company headquarters located in Wisconsin?
[C] Milwaukee
2. What is the largest city in Wisconsin?
[A] Milwaukee
3. What is the state bird of Wisconsin?
[D] American Robin
4. What is the name of the famous football team from Green Bay, Wisconsin?
[D] Green Bay Packers
5. What is the capital of Wisconsin?
[C] Madison
6. What is the state fish of Wisconsin?
[A] Musky
7. What is the nickname of Wisconsin?
[D] All of the above
8. What is the state tree of Wisconsin?
[C] Sugar Maple
9. What is the state flower of Wisconsin?
[C] Wood Violet
10. What is the largest lake in Wisconsin?
[A] Lake Winnebago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famous Harley-Davidson motorcycle company headquarters located in Wisconsin?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largest city in Wisconsin?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state bird of Wisconsin?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famous football team from Green Bay, Wisconsin?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capital of Wisconsin?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state fish of Wisconsin?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nickname of Wisconsin?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state tree of Wisconsin?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state flower of Wisconsin?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largest lake in Wisconsin?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