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Casablanca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Touch of Evil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Maltese Falcon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Double Indemnity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Clark Gable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Humphrey Bogart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Stewart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Cary Grant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King and 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Gigi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Sound of Music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South Pacific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Cecil B. DeMille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 Cukor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Victor Fleming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Huston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James Stewart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Clark Gable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Cary Grant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Humphrey Bogart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Capra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Alfred Hitchcock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 Curtiz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Ford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Clark Gable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Stewart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Humphrey Bogart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Cary Grant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Grace Kelly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Marilyn Monroe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Elizabeth Taylor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Audrey Hepburn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Marlon Brando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Gary Cooper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Wayne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Lemmon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Howard Hawks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Orson Welles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Billy Wilder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Alfred Hitchcock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Golden Age Hollywood Classics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Test your knowledge of the Golden Age of Hollywood with this nostalgic quiz! Covering films from the 1930s to the 1960s, this is your chance to shine the spotlight on your cinema trivia expertise. Get ready to recall the iconic stars, memorable movies, and timeless dialogues that defined an era. Lights, camera, action! Let's get started! 🍿🎬</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classic Film Noir is directed by Billy Wilder?
[D] Double Indemnity
2. Who plays the lead role in 'The Big Sleep'?
[B] Humphrey Bogart
3. Which musical includes the dance number 'Shall We Dance'?
[A] The King and I
4. Who directed 'Gone with the Wind' (1939)?
[C] Victor Fleming
5. Who played the role of Rhett Butler in 'Gone with the Wind'?
[B] Clark Gable
6. Who directed 'Casablanca' (1942)?
[C] Michael Curtiz
7. Who said, 'Frankly, my dear, I don't give a damn'?
[A] Clark Gable
8. Which actress is famous for her role as Holly Golightly in 'Breakfast at Tiffany's'?
[D] Audrey Hepburn
9. Who said, 'Nobody's perfect'?
[D] Jack Lemmon
10. Which director is known for 'Psycho' (1960)?
[D] Alfred Hitchcock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classic Film Noir is directed by Billy Wilder?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plays the lead role in 'The Big Sleep'?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musical includes the dance number 'Shall We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directed 'Gone with the Wind' (1939)?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played the role of Rhett Butler in 'Gone with the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directed 'Casablanca' (1942)?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said, 'Frankly, my dear, I don't give a damn'?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actress is famous for her role as Holly Golightly in 'Breakfast at Tiffany's'?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said, 'Nobody's perfect'?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director is known for 'Psycho' (1960)?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