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Spanish prison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Moscow prison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Chinese prison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Slovakian prison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Claire Phelps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Sarah Davies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Julia Meade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Hannah Williams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Impossible Missions Federation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Impossible Missions Fraternity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Impossible Missions Force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International Missions Force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Brucellosis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Anthrax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Chimera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Hydra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ISIS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Apostles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Revolutionary Nuclei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Shining Path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Billy Crudup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Alec Baldwin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Henry Cavill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Anthony Hopkins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Mission Impossible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on the adventures of Ethan Hunt as he works tirelessly against enemy forces in the face of an impending global disaster.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Ghost Protocol,  Benji Dunn helps Ethan Hunt escape from
[B] Moscow prison
2. Who does Ethan marry in Mission: Impossible III
[C] Julia Meade
3. IMF stands for
[C] Impossible Missions Force
4. In Mission: Impossible 2, which dangerous biological weapon is Ethan trying to find
[C] Chimera
5. Which terrorist group is Hunt against in the Fallout
[B] The Apostles
6. Who played CIA director Alan Hunley in Rogue Nation
[B] Alec Baldwin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Ghost Protocol,  Benji Dunn helps Ethan Hunt escape from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does Ethan marry in Mission: Impossible III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IMF stands for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Mission: Impossible 2, which dangerous biological weapon is Ethan trying to find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terrorist group is Hunt against in the Fallout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played CIA director Alan Hunley in Rogue Nation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