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False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 percent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 percent or less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25 percent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 percent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 Niño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 Niña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Provides habitat for wildlife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Is an important source of water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All of the above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Builds ice sheets and glaciers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Detect the healthiness of a field of corn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Measure the severity of a forest fire after the burn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Find coral reefs around the world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All of the above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False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They have no effect on Earth’s atmosphere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can cool down or warm up the atmosphere depending on the type of particles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Northern Hemisphere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Southern Hemisphere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 have an equal amount of land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Our Home Planet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Earth is an ever-changing place. How much do you know about your home planet?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Sea level is rising at the same rate all over the world.
[C] False
2. What proportion of the Earth’s land is covered by cities and urban areas?
[A] 3 percent
3. A phytoplankton bloom consists of a large number of microscopic plants floating on the upper, sunlit layers of the ocean. Such blooms indicate the onset of:
[C] La Niña
4. Snow is important because it:
[C] All of the above
5. Which of the following things can we accomplish by observing our home planet from space satellites?
[D] All of the above
6. The pull of gravity is the same everywhere on Earth.
[C] False
7. Aerosols are tiny solid or liquid particles suspended in the atmosphere. How can large concentrations of aerosols affect the temperature of Earth’s atmosphere?
[C] They can cool down or warm up the atmosphere depending on the type of particles
8. Which has more land: the Northern or Southern Hemisphere?
[B] Northern Hemisphere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Sea level is rising at the same rate all over the world.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proportion of the Earth’s land is covered by cities and urban areas?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A phytoplankton bloom consists of a large number of microscopic plants floating on the upper, sunlit layers of the ocean. Such blooms indicate the onset of: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Snow is important because it: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of the following things can we accomplish by observing our home planet from space satellites?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The pull of gravity is the same everywhere on Earth.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Aerosols are tiny solid or liquid particles suspended in the atmosphere. How can large concentrations of aerosols affect the temperature of Earth’s atmosphere?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has more land: the Northern or Southern Hemisphere?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