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Totoro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Kuma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Kodama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Koro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Kodama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Kuma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Totoro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Koro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Neko-san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Neko-chan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Kuroneko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Nekobus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Koro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Kodama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Totoro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Kuma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Kuma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Koro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Kodama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Totoro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Tatsuo Kusakabe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Mei Kusakabe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Kanta Ogaki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Satsuki Kusakabe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Koro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Kuma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Totoro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Kodama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My Neighbor Totoro by Hayao Miyazaki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My Neighbor Totoro is a 1988 Japanese animated film directed by Hayao Miyazaki. It tells the story of two sisters, Satsuki and Mei, who move with their father to a rural village while their mother recovers from an illness. They soon encounter forest spirits, including a giant rabbit-like creature named Totoro, who becomes their friend and protector. The film explores themes of family, imagination, and the importance of nature. It has become a beloved classic of animation, known for its whimsical storytelling, stunning visuals, and iconic characters. Its enduring popularity has led to the creation of Totoro merchandise and even a theme park attraction in Japan.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creature that Satsuki and Mei find in the forest?
[A] Totoro
2. What is the name of the creature that Satsuki and Mei find in the forest?
[C] Totoro
3. What is the name of the cat bus that Totoro and the girls ride?
[D] Nekobus
4. What is the name of the spirit that lives in the tree in the Kusakabe's backyard?
[B] Kodama
5. What is the name of the creature that Mei meets in the pond?
[A] Kuma
6. What is the name of the main character in My Neighbor Totoro?
[D] Satsuki Kusakabe
7. What is the name of the wind spirit that Mei meets in the forest?
[A] Koro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creature that Satsuki and Mei find in the forest?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creature that Satsuki and Mei find in the forest?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cat bus that Totoro and the girls ride?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spirit that lives in the tree in the Kusakabe's backyard?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creature that Mei meets in the pond?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main character in My Neighbor Totoro?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wind spirit that Mei meets in the forest?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