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Lucia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Nina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Martha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Granny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Papa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Auntie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Uncle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International Travel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Worldwide Travel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EST Travel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Global Travel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Martha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Lucia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Nina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Operation Exterminator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Operation Insecticide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Operation Christopher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Operation Bug Spray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Vasili Nikitin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Ivan Zhukov</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Oleg Burov</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Anatoliy Knyazev</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Elizabeth and Philip Jennings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Walter and Jesse Pinkman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Carrie and Saul Berenson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Tony and Carmela Soprano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Central Intelligence Agency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Federal Bureau of Investigation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Office of Naval Intelligence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Centre's Directorate 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Gabriel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Arkady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Ivan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Oleg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David Estes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Stan Beeman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Mike Ehrmantraut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Gus Fring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Americans: Spy Games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Americans is a critically acclaimed television drama series that aired from 2013 to 2018. Set during the Cold War era, the show follows two KGB spies posing as a married couple in suburban Washington D.C. The series explores themes of espionage, loyalty, and identity as the couple navigates their dangerous double lives while raising their two children. The show received praise for its complex characters, intricate plotlines, and attention to historical detail. It was also noted for its strong performances, particularly from leads Keri Russell and Matthew Rhys. The Americans was nominated for multiple Emmy Awards and won two for its writing and guest acting.</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KGB agent poses as a maid and helps the Jennings with their missions?
[B] Lucia
2. What is the name of the KGB illegal who is Elizabeth's mentor?
[A] Granny
3. Can you name the travel agency that serves as the Jennings' cover business?
[C] EST Travel
4. Which KGB agent poses as a secretary and marries FBI agent Gaad?
[A] Martha
5. What was the KGB operation to plant a bug in the FBI's mail robot?
[C] Operation Christopher
6. Who was the Soviet defector who provides the FBI with information about the KGB?
[A] Vasili Nikitin
7. Who are the main characters in The Americans?
[A] Elizabeth and Philip Jennings
8. What is the KGB program that trained Elizabeth and Philip called?
[D] The Centre's Directorate S
9. Who is the KGB handler who oversees the Jennings' operations?
[A] Gabriel
10. Which FBI agent moves in across the street from the Jennings?
[B] Stan Beeman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KGB agent poses as a maid and helps the Jennings with their missions?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KGB illegal who is Elizabeth's mentor?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Can you name the travel agency that serves as the Jennings' cover business?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KGB agent poses as a secretary and marries FBI agent Gaad?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the KGB operation to plant a bug in the FBI's mail robot?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was the Soviet defector who provides the FBI with information about the KGB?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are the main characters in The Americans?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KGB program that trained Elizabeth and Philip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is the KGB handler who oversees the Jennings' operations?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FBI agent moves in across the street from the Jennings?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