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Seek approval for the work done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Introspect and Adapt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Plan for the release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Plan for the next Sprint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Whenever the Scrum Master suggests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Whenever needed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Whenever the Product Owner suggests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At the end of each Sprint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When the final testing is completed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When the time allocated to it expires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When the Product Owner suggests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When tasks are complete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Risk associated with the items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Scrum Team choice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Order does not matter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Value of the items being delivered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Project Progress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How many more items can be picked up in a Sprint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velocity of the team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Amount of remaining work with respect to time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An Agile Scrum Quiz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knowledge of Agile Scrum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a Sprint Review?
[B] Introspect and Adapt
2. When is a Sprint Retrospective ceremony performed
[D] At the end of each Sprint
3. When is the Sprint finished?
[B] When the time allocated to it expires
4. The Product Backlog should be ordered on the basis of
[D] Value of the items being delivered
5. What does a Burn Down Chart display
[D] Amount of remaining work with respect to time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a Sprint Review?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When is a Sprint Retrospective ceremony performed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When is the Sprint finished?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The Product Backlog should be ordered on the basis of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does a Burn Down Chart display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