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California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Florida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KKW Fragrance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Kim Kardashian West Perfumes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Kardashian Beauty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 Kardashian Beauty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Tyrone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Tristan Thompson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Lamar Odom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Odell Beckham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Khloe Denim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Denim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Good American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True American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Kendall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Khloe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Kendall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Khloe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Kourtney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Lip Kit by Kylie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Jenner Beauty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Kylie Cosmetics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Kyshadow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Kourtney, Kim, Khloe, Kendall, Kylie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Kaitlyn, Kylie, Kendall, Khloe, Kim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Kris, Kourtney, Kim, Khloe, Kylie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Keira, Kendall, Kylie, Khloe, Kim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Ryan Gosling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Ryan Seacrest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Kris Jenner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Farnaz Farjam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Keeping up with the Kardashians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Keeping Up with the Kardashians is an American reality television series which focused on the personal and professional lives of the Kardashian–Jenner blended family. 
The series features sisters Kim, Kourtney, and Khloé Kardashian and their half-sisters, Kendall and Kylie Jenner. It also includes their brother Rob and their parents, Kris and Caitlyn Jenner.
If you have kept up with the Kardashians, then this game show is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Keeping Up with the Kardashians premiere on E!?
[C] 2007
2. In which U.S. state is Keeping Up with the Kardashians primarily set?
[B] California
3. Which Kim Kardashian fragrance brand released Crystal Gardenia in 2017?
[A] KKW Fragrance
4. Which basketball player did Khloe marry in 2009?
[C] Lamar Odom
5. What is the name of Khloe Kardashian's denim line?
[C] Good American
6. The youngest Kardashian-Jenner sister is
[B] Kylie
7. The oldest Kardashian-Jenner sister is
[D] Kourtney
8. Under what brand name does Kylie Jenner sell her cosmetics, including her Lip Kits?
[C] Kylie Cosmetics
9. Which list names the five Kardashian-Jenner sisters featured in Keeping Up with the Kardashians?
[A] Kourtney, Kim, Khloe, Kendall, Kylie
10. Which executive producer hosted the Keeping Up with the Kardashians 10th Anniversary Special in 2017?
[B] Ryan Seacrest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Keeping Up with the Kardashians premiere on 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U.S. state is Keeping Up with the Kardashians primarily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Kim Kardashian fragrance brand released Crystal Gardenia in 2017?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basketball player did Khloe marry in 2009?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Khloe Kardashian's denim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The youngest Kardashian-Jenner sister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oldest Kardashian-Jenner sister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Under what brand name does Kylie Jenner sell her cosmetics, including her Lip Kits?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list names the five Kardashian-Jenner sisters featured in Keeping Up with the Kardashians?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executive producer hosted the Keeping Up with the Kardashians 10th Anniversary Special in 2017?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