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Brazil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Italy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Argentina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Uruguay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Sheffield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Chelsea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Arsenal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Liverpool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Lionel Messi (Argentina)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Diego Maradona (Argentina)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Pele (Brazil)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Ronaldo (Brazil)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Ronaldo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Lionel Messi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Cristiano Ronaldo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Miroslav Klose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1950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1970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1990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1930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Japan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United States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Norway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China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Uruguay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Brazil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Argentina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Italy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England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Scotland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Spain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Germany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Norway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Japan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China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United States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Russia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Qatar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Japan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United States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Soccer or Futbol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The most popular sport in the world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country has won the most World Cups?
[A] Brazil
2. What is the name of the first soccer team that was established in England?
[A] Sheffield
3. Who is the most decorated player in World Cup history?
[C] Pele (Brazil)
4. Which player has scored the most goals in World Cup history?
[D] Miroslav Klose
5. When was the first World Cup tournament held?
[D] 1930
6. What country has won the most Women's World Cups?
[B] United States
7. What country won the first World Cup?
[A] Uruguay
8. What country is home to the world's oldest soccer club?
[A] England
9. What country won the first Women's World Cup?
[D] United States
10. What country hosted the 2022 World Cup?
[B] Qatar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country has won the most World Cups?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name of the first soccer team that was established in England?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Who is the most decorated player in World Cup history?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player has scored the most goals in World Cup history?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When was the first World Cup tournament held?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country has won the most Women's World Cups?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country won the first World Cup?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country is home to the world's oldest soccer club?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country won the first Women's World Cup?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country hosted the 2022 World Cup?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