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middle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base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It's roughly the same temperature throughout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surface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All of it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False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Amount/speed of surface snow and ice melt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Amount/speed of ice flowing into the ocean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All of the above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Amount of snow built up on the ice sheet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Greenland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Antarctica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Neither; melting ice cannot change Earth's spin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47 percent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32 percent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69 percent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There's no difference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Water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False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Earth's Frozen Poles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How much do you know about the frozen poles of our home planet?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coldest part of an ice sheet?
[D] The surface
2. Since 1958, Arctic ice cover has lost how much of its thickness at the end of summer?
[A] 2/3
3. Sea ice is frozen sea water.
[D] False
4. Ice sheets are made of snow that builds up and gets compressed into ice, which then flows downhill toward the coast. What controls the mass of the Greenland and Antarctica ice sheets?
[C] All of the above
5. Ice cap melting from which land mass(es) can affect Earth's spin?
[B] Both
6. What proportion of the world's freshwater is stored in glaciers and ice caps?
[D] 69 percent
7. "Albedo" is a measure of an object's "brightness" — i.e., how much of the sunlight that hits the surface is reflected away. Which has a higher albedo?
[C] Ice
8. Melting sea ice could raise sea level by several meters.
[A] False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coldest part of an ice sheet?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Since 1958, Arctic ice cover has lost how much of its thickness at the end of summer?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Sea ice is frozen sea water.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Ice sheets are made of snow that builds up and gets compressed into ice, which then flows downhill toward the coast. What controls the mass of the Greenland and Antarctica ice sheets?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Ice cap melting from which land mass(es) can affect Earth's spin?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proportion of the world's freshwater is stored in glaciers and ice caps?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"Albedo" is a measure of an object's "brightness" — i.e., how much of the sunlight that hits the surface is reflected away. Which has a higher albedo?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Melting sea ice could raise sea level by several meters.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