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122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Three women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Three 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Four: two men and two women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 one man and one 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Compound bow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Recurve bow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Crossbow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Longbow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Archery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Archery has been a part of the Olympic Games since 1900, with women's events added in 1988. The competition consists of men's and women's individual and team events, with athletes shooting at targets from a distance of 70 meters. The targets are marked with concentric circles and points are awarded based on where the arrow lands. Athletes use recurve bows, which are made of wood, carbon fiber, and fiberglass. In 2012, the mixed team event was introduced, where one man and one woman compete together. The archery competition is governed by the World Archery Federation, and has been dominated by South Korea, who have won numerous gold medals.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diameter of the target face used for Olympic recurve archery at 70 metres?
[A] 122 cm
2. What is the shooting distance in Olympic recurve archery?
[D] 70 meters
3. How many archers were in each men's or women's team at Paris 2024?
[D] 3
4. How many archers make up an Olympic mixed team in archery?
[D] Two: one man and one woman
5. Which type of bow was used in the archery events at the Paris 2024 Olympics?
[B] Recurve bow
6. In which year did archery return to the Olympics to begin its uninterrupted modern run?
[D] 1972
7. In which year were women's archery events first held at the Olympics?
[D] 1904
8. How many arrows did each archer shoot in the individual ranking round at Paris 2024?
[D] 72
9. What is the maximum score per arrow in Olympic archery?
[C] 10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diameter of the target face used for Olympic recurve archery at 70 metres?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shooting distance in Olympic recurve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archers were in each men's or women's team at Paris 2024?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archers make up an Olympic mixed team in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type of bow was used in the archery events at the Paris 2024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archery return to the Olympics to begin its uninterrupted modern run?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were women's archery events first held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arrows did each archer shoot in the individual ranking round at Paris 2024?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score per arrow in Olympic archery?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