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Isabella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Olympia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Serena Williams Charitable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Serena Williams Charity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Serena Williams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Serena Williams Fund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Serena Jr.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Olympia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Isabella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Serena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Serena Williams Collection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Serena Style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Serena Williams Apparel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Andy Murray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Novak Djokovic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Rafael Nadal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Patrick Mouratoglou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Rafael Nadal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Novak Djokovic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Andy Murray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Alexis Ohanian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 of the Court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Serena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Unstoppable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the 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Serena Williams!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Serena Williams Quiz is a great way to learn more about one of the greatest athletes of all time. Serena Williams is a tennis legend who has won 23 Grand Slam singles titles, the most of any player in the Open Era. She has also won 14 Grand Slam doubles titles and four Olympic gold medals. By taking the quiz, you can learn more about her incredible career, her inspiring story, and her impact on the sport of tennis. Additionally, you can learn about her personal life, her charitable work, and her many accomplishments off the court. Taking the quiz is a great way to gain a deeper understanding of Serena Williams and her incredible legacy.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Serena Williams' sister?
[B] Venus
2. What is the name of Serena Williams' foundation?
[C] Serena Williams Foundation
3. What is the name of Serena Williams' daughter?
[B] Olympia
4. What year did Serena Williams win her first Grand Slam singles title?
[C] 1999
5. How many Grand Slam singles titles has Serena Williams won?
[D] 23
6. What is the name of Serena Williams' clothing line?
[B] Serena Williams Collection
7. What is the name of Serena Williams' coach?
[D] Patrick Mouratoglou
8. What is the name of Serena Williams' husband?
[D] Alexis Ohanian
9. What is the name of Serena Williams' autobiography?
[D] On the Line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Serena Williams'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Serena Williams'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Serena Williams'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Serena Williams win her first Grand Slam singles title?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Grand Slam singles titles has Serena Williams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Serena Williams' clothing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Serena Williams' coach?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Serena Williams'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Serena Williams' autobiography?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