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Melting sea 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 have the same effect on global sea level.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Melting land 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Earth's interior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atmosphere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Lakes and rivers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Remained about the same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Fallen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Ocean surface pressure gradient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Ocean surface topography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Ocean surface geography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measure of tsunami strength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light reflected off of the ocean's surface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Salt concentration on the ocean's surface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moon's gravitational pull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wind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gravitational pull of both the moon and the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Earthquakes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Ocean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Looking at our Earth from space, it is obvious that we live on a water planet. Ocean covers over 70 percent of Earth's surface and contains about 97 percent of Earth's surface water. How much do you know about our ocean?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has a greater effect on global sea level?
[D] Melting land ice
2. Most of the Earth's water is found in:
[B] The ocean
3. NASA has been measuring sea surface height from space since 1992. Over that period, average global sea level has:
[A] Risen
4. The ocean affects the climate on our planet.
[B] True
5. Sea level isn’t level at all. The ocean has hills and valleys similar to what we see on the land's surface. Ocean surface highs and lows are known as:
[B] Ocean surface topography
6. Measurements of Earth’s gravitational field permit topographic, or surface, mapping of the ocean floor.
[A] True
7. What is sea surface salinity?
[D] Salt concentration on the ocean's surface
8. Tides are caused by:
[C] The gravitational pull of both the moon and the sun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has a greater effect on global sea level?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Most of the Earth's water is found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NASA has been measuring sea surface height from space since 1992. Over that period, average global sea level has: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The ocean affects the climate on our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Sea level isn’t level at all. The ocean has hills and valleys similar to what we see on the land's surface. Ocean surface highs and lows are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Measurements of Earth’s gravitational field permit topographic, or surface, mapping of the ocean floor.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sea surface salinity?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Tides are caused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