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 studies the orb Sersi uses to communicate with Arishem and made bracelets that allow the Eternals to link there powers.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He uses infomation on how to combine Eternals powers by looking in the library on Olympia.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 is extremely good at chaos magic and merging powers of any type.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He remembers to link and form a circle from meeting a celestial who told him how to.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 can fly and shoot lasers.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 has super speed.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She can summon weapons.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She can heal herself and others.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Tiamut was angry.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 was a concidence that the happen near the emergence.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Tiamut had started to emerge.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Earthquakes are the result of sudden movement along faults within the Earth.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Ikaris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Sersi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Gilgamesh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 is super fast.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 can transform materials.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She can control fire.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She is a very good fighter.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Summoning lightning.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Telepathy.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Shooting energy out of his hands.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Turning anything into gold.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Deviants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Evil organization like Hydra and AIM.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Other Eternals.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Witches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Teleportation.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Super-speed.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 can heal himself.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Mind control.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To destroy Thanos.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 create an army of Eternals.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 rule the world.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 create more Celestial with host planets.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 doesn't care about humans.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 strongly believes that Tiamut must emerge.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She loves Ikaris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She fears Arishem punishment.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Eternals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to test your knowledge about Eternals, a race of immortal alien beings who emerge from hiding after thousands of years on Earth to protect humans from the Deviants.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does Phastos create the uni-mind?
[A] He studies the orb Sersi uses to communicate with Arishem and made bracelets that allow the Eternals to link there powers.
2. What can Ajak do?
[D] She can heal herself and others.
3. What cause the earthquakes in Eternals?
[C] Tiamut had started to emerge.
4. Who does Ajak chose to replace her?
[B] Sersi
5. What is Makkari's power?
[A] She is super fast.
6. What power does Kingo have?
[C] Shooting energy out of his hands.
7. Who do the Eternals protect humans from?
[A] Deviants
8. What is Druig's power?
[D] Mind control.
9. What is Arishem goal?
[D] To create more Celestial with host planets.
10. Why does Sprite fight with Ikaris?
[C] She loves Ikaris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does Phastos create the uni-mind?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can Ajak do?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cause the earthquakes in Eternals?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Who does Ajak chose to replace her?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Makkari's power?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power does Kingo have?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Who do the Eternals protect humans from?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Druig's power?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Arishem goal?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Why does Sprite fight with Ikaris?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