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Tacos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Pizza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Croissants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Sushi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Syon House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Chelsea Physic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Tuileries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Butchart Gardens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Rue Jeanne d'Arc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Latin Quarter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Marais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Montmartre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City of Cheese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City of Lights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City of Love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City of Wine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Thames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Tiber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Rhine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Tower of London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Berlin Wall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Bastille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Kremlin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Carnegie Hall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Sydney Opera 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Royal Albert Hall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Philharmonie de Paris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Forest Lawn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Père Lachaise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Mount Auburn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Highgate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Coco Chanel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Alexander McQueen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Ralph Lauren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Yves Saint Laurent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Crepes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Croissants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Éclairs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Macarons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Paris City of Love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Paris - Do you really know it?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most popular type of food associated with Paris?
[C] Croissants
2. What famous Parisian garden is known for its stunning gardens and fountains?
[C] The Tuileries
3. What famous Parisian street is known for its artists and street performers?
[A] Rue Jeanne d'Arc
4. What is the nickname for Paris?
[C] The City of Love
5. Which river flows through Paris?
[A] Seine
6. What is the name of the famous Parisian landmark that was once a prison and is now a museum?
[C] The Bastille
7. What is the name of the famous Parisian concert hall known for its exceptional acoustics?
[D] Philharmonie de Paris
8. What is the name of the famous Parisian cemetery where many famous artists and writers are buried?
[B] Père Lachaise
9. Which famous French fashion designer was born in Paris?
[A] Coco Chanel
10. What famous French dessert originated in Paris?
[A] Crepes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most popular type of food associated with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famous Parisian garden is known for its stunning gardens and fountains?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famous Parisian street is known for its artists and street performers?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nickname for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Which river flows through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the famous Parisian landmark that was once a prison and is now a museum?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famous Parisian concert hall known for its exceptional acoustics?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famous Parisian cemetery where many famous artists and writers are buried?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famous French fashion designer was born in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famous French dessert originated in Paris?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