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Cub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Cygnet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Duckling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Gosling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Puppy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Kitten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Hatchling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Cub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Cygnet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Baby Animals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know the correct terms for these baby animals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baby of a bear is called
[C] Cub
2. The baby of a cow is called
[D] Calf
3. Which specific term means a young goose?
[C] Gosling
4. What is the baby of a dog called
[A] Puppy
5. What is a young male horse called?
[A] Colt
6. What is the baby of an elephant called
[A] Calf
7. Which specific term means a young swan?
[D] Cygnet
8. What is the baby of a deer called
[B] Fawn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baby of a bear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baby of a cow is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specific term means a young goose?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baby of a dog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 young male horse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baby of an elephant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specific term means a young swan?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baby of a deer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