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Ursula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Hades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Scar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Jafar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By defeating Hades in a battle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By proving himself a true hero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By drinking from the Fountain of Youth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By making a deal with Zeus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Lightning Bolt of Zeus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Sword of Olympus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Shield of Athena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Trident of Poseidon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Hera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Athena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Aphrodite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Megara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Bill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Phil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Jill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Will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Graces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Sirens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Fates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Muses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Aethonan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Abraxan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Thestral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Pegasus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After he meets his father Zeus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After he saves Megara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After he completes his training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After he defeats the Titans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Arthur Allan Seidelman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Brett Ratner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Jamie Thomason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John Musker and Ron Clements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Phlegethon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Cocytus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Acheron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Styx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Hercules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Hercules is a 1997 American animated musical fantasy film produced by Walt Disney Feature Animation. It is based on the legendary Greek hero, Hercules, and his journey to become a true hero. The film features a star-studded cast, including Tate Donovan as Hercules, James Woods as Hades, and Danny DeVito as Philoctetes. The film was directed by Ron Clements and John Musker, and features music by Alan Menken. It received mixed reviews upon release, but has since become a beloved classic among Disney fans. The film was also adapted into a successful stage musical.</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Which villain does Hercules defeat in the movie?
[B] Hades
2. How does Hercules regain his godhood at the end of the movie?
[B] By proving himself a true hero
3. What is the name of the weapon that Hercules uses in the movie?
[B] The Sword of Olympus
4. What is the name of Hercules' love interest?
[D] Megara
5. What is the name of the satyr in the movie Hercules who serves as Hercules' trainer?
[B] Phil
6. What is the name of the singing group of muses in the movie Hercules?
[D] The Muses
7. What is the name of the winged horse in the movie Hercules?
[D] Pegasus
8. When does Hercules become a god?
[D] After he defeats the Titans
9. Who directed the movie Hercules?
[D] John Musker and Ron Clements
10. What is the name of the river in the movie Hercules that separates the world of the living from the world of the dead?
[D] Styx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Which villain does Hercules defeat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How does Hercules regain his godhood at the end of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weapon that Hercules uses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Hercules' love interest?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satyr in the movie Hercules who serves as Hercules' trainer?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singing group of muses in the movie Hercules?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winged horse in the movie Hercules?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When does Hercules become a god?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directed the movie Hercules?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river in the movie Hercules that separates the world of the living from the world of the dead?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