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Trujillo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Arequipa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Quechua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Aymara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Aztec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Aji de Gallina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Ceviche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Papa a la Huancaína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Lomo Saltado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Fiesta de la Vendimia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Inti Raymi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Semana Santa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Carnaval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Atacama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Gobi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Sahara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Nazca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Chachani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Huascarán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Coropuna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Chimu Metalwork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Mochica Pottery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Nazca Lines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Paracas Textiles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Wonders of Peru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Peru is a country located in South America, bordered by Ecuador, Colombia, Brazil, Bolivia, Chile, and the Pacific Ocean. It is known for its rich history, diverse culture, and stunning natural landscapes, including the Andes Mountains, the Amazon Rainforest, and the ancient ruins of Machu Picchu. The official language is Spanish, but many indigenous languages are also spoken. The economy is largely based on agriculture, mining, and tourism. Peru is home to a variety of unique and delicious foods, such as ceviche, lomo saltado, and ají de gallina. The country has a population of over 32 million people and is governed as a presidential representative democratic republic.</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Peru?
[D] Lima
2. What is the official language of Peru?
[B] All of the above
3. What ancient civilization built Machu Picchu?
[A] Inca
4. What is the national dish of Peru?
[B] Ceviche
5. What is the name of the famous festival celebrated in Cusco?
[B] Inti Raymi
6. What is the name of the desert located in southern Peru?
[D] Nazca Desert
7. What is the highest mountain in Peru?
[C] Huascarán
8. What is the currency of Peru?
[D] Sol
9. What is the name of the famous pre-Columbian textile art from Peru?
[D] Paracas Textiles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ancient civilization built Machu Picchu?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national dish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festival celebrated in Cusco?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desert located in southern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mountain in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currency of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pre-Columbian textile art from Peru?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