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Four on each front paw and five on each hind paw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Two on every paw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Six on every paw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Five on each front paw and four on each hind paw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Maine Coon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Siamese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Persian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Ragdoll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4–6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22–24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12–18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Ursus arctos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Felis catus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Canis lupus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leo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6–12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Ears curl backward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Ears point straight downward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Ears form closed tubes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Ears are completely absent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Longhair and shorthair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Hairless and woolly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Feathered and scaled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longhair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Feline Knowledge: A Cats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Cats Quiz is a great way to learn more about cats and their behavior. It can help you better understand your own cat and how to better care for them. It can also help you identify any potential health issues that your cat may be experiencing. Additionally, it can help you better understand the different breeds of cats and their unique personalities. Taking this quiz can also help you decide if a particular breed of cat is right for you and your lifestyle. Finally, it can help you better understand the importance of spaying and neutering cats, as well as the importance of providing them with proper nutrition and exercise. Taking this quiz can help you become a better cat owner and ensure that your cat is happy and healthy.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number of kittens in a litter?
[C] 4-5
2. How are a typical cat’s toes distributed between its front and hind paws?
[D] Five on each front paw and four on each hind paw
3. How many whiskers does a typical cat have on each cheek?
[D] 12
4. Which breed ranked first in the Cat Fanciers’ Association’s 2023 registration statistics?
[D] Ragdoll
5. What is the average lifespan of a domestic cat?
[D] 12-15 years
6. Approximately how many hours a day do domestic cats sleep, according to Cats Protection?
[D] 12–18 hours
7. What is the scientific name for the domestic cat?
[B] Felis catus
8. Which typical sexual-maturity age range does the Merck Veterinary Manual give for domestic cats, while noting some mature earlier?
[C] 6–12 months
9. What distinctive ear shape gives the American Curl cat breed its name?
[A] Ears curl backward
10. According to the Cat Fanciers’ Association, in which two coat lengths can American Curl cats occur?
[A] Longhair and shorthair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number of kittens in a litter?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are a typical cat’s toes distributed between its front and hind paws?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whiskers does a typical cat have on each cheek?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breed ranked first in the Cat Fanciers’ Association’s 2023 registration statistics?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 domestic cat?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Approximately how many hours a day do domestic cats sleep, according to Cats Protection?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for the domestic cat?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typical sexual-maturity age range does the Merck Veterinary Manual give for domestic cats, while noting some mature earlier?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distinctive ear shape gives the American Curl cat breed its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According to the Cat Fanciers’ Association, in which two coat lengths can American Curl cats occur?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