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1931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1929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1928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Charles Kingsford Smith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Putnam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Charles Lindbergh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Howard Hughes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1900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1898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1897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1899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Kinner Airster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Lockheed Vega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Boeing Stearman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Curtiss Jenny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Thrill of 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Joy of Flying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Fun of 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Adventure of 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Ninety-Nines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Women in Aviation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Women in Flight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Women Aviators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Fun of 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High Road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Open Sky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Air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Spirit of St. Louis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Liberty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Friendship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Electra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 Hrs. 50 Min.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 Hrs. 20 Min.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Hrs. 40 Min.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 Hrs. 30 Min.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1938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1937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1940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Amelia Earhart!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Amelia Earhart Quiz is a great way to learn more about the life and accomplishments of one of the most famous female aviators in history. The quiz covers a wide range of topics related to Earhart, from her early life and career to her mysterious disappearance. It is a great way to test your knowledge of Earhart and to learn more about her incredible life. Additionally, the quiz is a fun and interactive way to engage with Earhart’s legacy and to gain a better understanding of her impact on aviation and women’s rights. Taking the quiz is also a great way to honor Earhart’s memory and to celebrate her accomplishments. By taking the quiz, you can gain a greater appreciation for Earhart’s courage and determination and be inspired to pursue your own dreams.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year did Amelia Earhart become the first female aviator to fly solo across the Atlantic Ocean?
[D] 1928
2. What was the name of Amelia Earhart's husband?
[B] George Putnam
3. What year was Amelia Earhart born?
[C] 1897
4. What was the name of Amelia Earhart's first plane?
[A] The Kinner Airster
5. What was the name of Amelia Earhart's book about her flying experiences?
[C] The Fun of It
6. What was the name of Amelia Earhart's organization for female pilots?
[A] The Ninety-Nines
7. What was the name of Amelia Earhart's memoir of her flying experiences ?
[A] The Fun of It
8. What was the name of Amelia Earhart's plane when she attempted to fly around the world?
[D] The Electra
9. What was the name of Amelia Earhart's first book?
[C] 20 Hrs. 40 Min.
10. What year did Amelia Earhart disappear?
[C] 1937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year did Amelia Earhart become the first female aviator to fly solo across the Atlantic Ocean?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Amelia Earhart's husband?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was Amelia Earhart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Amelia Earhart's first plane?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Amelia Earhart's book about her flying experiences?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Amelia Earhart's organization for female pilots?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Amelia Earhart's memoir of her flying experiences 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Amelia Earhart's plane when she attempted to fly around the 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Amelia Earhart's first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year did Amelia Earhart disappear?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