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Dhampir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Seiren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Imanity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Flügel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Filthy Acts Done For A Reasonable Price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Civil War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Dirty Deeds Done Dirt Cheap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God Bless The USA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Vento Aureo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Vento Oreo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Vento Eureo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Vanto Aureo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Peroroncino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Warrior Takemikazuchi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Ulbert Alain Odle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Bukubukuchagama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Kyle McCarley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Chris Niosi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Casey Mongillo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Max Mittelman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Roy Alphard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Louis Arneb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Ley Batenkaitos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Petelgeuse Romanee-Conti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Production I.G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Kyoto Animation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Trigger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Shaft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Andes Chucky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Third Aerial Girls Squad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Angel Beats!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Exodus!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Sazae-san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Naruto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One Piece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Chibi Maruko-chan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Anime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Anime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The character Plum from "No Game No Life" is of what race?
[A] Dhampir
2. What is the name of Funny Valentine's stand in Jojo's Bizarre Adventure Part 7, Steel Ball Run?
[C] Dirty Deeds Done Dirt Cheap
3. What is the name of JoJo's Bizarre Adventure Part 5?
[A] Vento Aureo
4. In the Overlord Anime who was Cocytus made by?
[B] Warrior Takemikazuchi
5. Who voices the character "Reigen"  in the English dub of "Mob Psycho 100"?
[B] Chris Niosi
6. In the "Re:Zero" manga series, which of the following Sin Archbishops eats Rem's existence?
[C] Ley Batenkaitos
7. In the "To Love-Ru" series, how many Trans-weapons were created?
[D] 3
8. Which animation studio animated "Psycho Pass"?
[A] Production I.G
9. Aoi Miyamori is the production manager of what anime in "Shirobako"?
[B] The Third Aerial Girls Squad
10. Which of these anime have over 7,500 episodes?
[A] Sazae-san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The character Plum from "No Game No Life" is of what race?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Funny Valentine's stand in Jojo's Bizarre Adventure Part 7, Steel Ball Run?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JoJo's Bizarre Adventure Part 5?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the Overlord Anime who was Cocytus made by?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voices the character "Reigen"  in the English dub of "Mob Psycho 100"?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the "Re:Zero" manga series, which of the following Sin Archbishops eats Rem's existence?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the "To Love-Ru" series, how many Trans-weapons were created?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animation studio animated "Psycho Pass"?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Aoi Miyamori is the production manager of what anime in "Shirobako"?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of these anime have over 7,500 episodes?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