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Courage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Innovation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Bravery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Revolution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.30-06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.308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7.62x51mm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7.62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Benjamin Franklin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Luigi Galvani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Nikola Tesla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Alessandro Volta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pickup truck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robot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 motorcycle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motorboat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1996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1989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1992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1990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1990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1980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1995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80 Hz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90 Hz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100 Hz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70 Hz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Trackers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Constellation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Lighthouse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Edith Clarke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Jack Kilby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Theodore Harold Maiman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Nikola Tesla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1962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1992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1982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1972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Gadgets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Gadgets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buzzword did Apple Inc. use to describe their removal of the headphone jack?
[A] Courage
2. Which round does a WW2 M1 Garand fire?
[A] .30-06
3. The term "battery" to describe an electrical storage device was coined by?
[A] Benjamin Franklin
4. What is the "Mitsubishi Wakamaru"?
[B] A robot
5. When was the Tamagotchi digital pet released?
[A] 1996
6. When was the DVD invented?
[C] 1995
7. Which of the following is the standard THX subwoofer crossover frequency?
[A] 80 Hz
8. What are the base station trackers used for the HTC Vive called?
[D] Lighthouse
9. Who built the first laser?
[C] Theodore Harold Maiman
10. When did the CD begin to appear on the consumer market?
[C] 1982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buzzword did Apple Inc. use to describe their removal of the headphone jack?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round does a WW2 M1 Garand fire?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term "battery" to describe an electrical storage device was coined by?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"Mitsubishi Wakamaru"?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When was the Tamagotchi digital pet released?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When was the DVD invented?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of the following is the standard THX subwoofer crossover frequency?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are the base station trackers used for the HTC Vive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built the first laser?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When did the CD begin to appear on the consumer market?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