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protect their wicket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score runs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hit the ball as hard as possible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make the bowler bowl to their strengths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Bowled out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Stumped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Caught out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Run out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Four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Two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Three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Line and Boundary Watch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Leg Before Wicket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Left-handed Bowler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Left-handed Batting Went wrong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Basic Cricket Rules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Are you familiar with the game of cricket? If so, this game show is for you.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batting objective directly increases the team’s score?
[B] To score runs
2. A batter hits a legal delivery with the bat, and a fielder completes a fair catch before it touches the ground. What is the dismissal?
[C] Caught out
3. How many runs are scored when both batters safely complete one end-to-end exchange after a hit, without extras?
[D] One
4. Under the standard Laws of Cricket, how many valid balls make an over?
[A] 6
5. What does LBW stand for?
[B] Leg Before Wicket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batting objective directly increases the team’s score?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A batter hits a legal delivery with the bat, and a fielder completes a fair catch before it touches the ground. What is the dismissal?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many runs are scored when both batters safely complete one end-to-end exchange after a hit, without extras?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Under the standard Laws of Cricket, how many valid balls make an over?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does LBW stand for?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