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 Courtenay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Sugarcube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Autumn Sweater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Our Way to Fall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Ira Kaplan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McNew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Dave Schramm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Georgia Hubley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Georgia Hubley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McNew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 Kaplan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Dave Schramm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Jazz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Indie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Epic Records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Sub Pop Records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Matador Records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 Records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 Then Nothing Turned Itself Inside-Out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Popular Songs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There's a Riot Going 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Dave Schramm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McNew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 Kaplan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Georgia Hubley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Painful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Ride the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Can Hear the Heart Beating as 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Fakebook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Ira Kaplan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 Schramm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Georgia Hubley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McNew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Yo La Tengo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Yo La Tengo is an American indie rock band formed in 1984 in Hoboken, New Jersey. The band consists of husband-and-wife duo Ira Kaplan and Georgia Hubley, as well as bass guitarist James McNew. The band's sound draws from a wide range of musical styles, including noise rock, shoegaze, and pop. They are known for their experimentation and improvisation during live performances. Over the years, Yo La Tengo has released numerous albums and collaborated with other musicians. They have been praised for their songwriting, musicianship, and ability to blend different genres of music. Yo La Tengo remains a respected and influential band in the indie rock scene.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band's most popular song?
[B] Sugarcube
2. What is the name of the band's drummer?
[D] Georgia Hubley
3. What year did Yo La Tengo form?
[D] 1984
4. What is the name of the band's bassist?
[B] James McNew
5. What genre of music does Yo La Tengo play?
[D] Indie Rock
6. What record label does Yo La Tengo record for?
[C] Matador Records
7. What is the name of the band's most recent album?
[D] There's a Riot Going On
8. What is the name of the band's lead singer?
[C] Ira Kaplan
9. What is the name of the band's first album?
[B] Ride the Tiger
10. What is the name of the band's guitarist?
[B] Dave Schramm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band's most popular song?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band's drummer?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Yo La Tengo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band's bassist?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genre of music does Yo La Tengo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record label does Yo La Tengo record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band's most recent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band's lead singer?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band's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band's guitarist?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