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 troglodytes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Gorilla gorilla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Homo sapiens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Panthera leo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2-2.5 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 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1-1.5 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 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50-70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30-50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90-110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70-90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Orangutan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Gorilla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Bonobo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Carnivorous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Omnivorous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Herbivorous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Insectivorous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Hierarchical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Solitary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Fission-fusion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Pair-bonded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7-8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70-90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50-70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30-50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90-110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Savanna grassland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Tundra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Tropical rainforest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Chimp Knowledge: A Fun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Chimpanzee Quiz is a great way to learn more about chimpanzees and their behavior. It can help you understand the similarities and differences between humans and chimpanzees, and how they interact with each other. The quiz can also help you gain a better understanding of the chimpanzee’s natural habitat and the threats they face in the wild. Additionally, the quiz can help you become more aware of the conservation efforts that are being made to protect chimpanzees and their habitats. Taking the quiz can also help you become more informed about the current state of chimpanzee populations and the challenges they face. Finally, the quiz can help you become more aware of the importance of protecting chimpanzees and their habitats, and the need for more research and conservation efforts. Taking the Chimpanzee Quiz is a great way to learn more about these fascinating animals and the challenges they face.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scientific name for the Chimpanzee?
[A] Pan troglodytes
2. What is the average height of a Chimpanzee?
[C] 1-1.5 m
3. What is the average weight of a Chimpanzee?
[B] 30-50 kg
4. What is the closest living relative to the Chimpanzee?
[A] Human
5. What is the average number of offspring for a Chimpanzee?
[B] 1-2
6. What is the diet of a Chimpanzee?
[B] Omnivorous
7. What is the social structure of a Chimpanzee?
[C] Fission-fusion
8. What is the average gestation period of a Chimpanzee?
[D] 8-9 months
9. What is the average lifespan of a Chimpanzee in the wild?
[C] 30-50 years
10. What is the habitat of a Chimpanzee?
[C] Tropical rainforest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scientific name for the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height of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weight of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closest living relative to the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number of offspring for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diet of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social structure of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gestation period of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lifespan of a Chimpanzee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habitat of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