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Penny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Mighty Mouse Society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Rescue Aid Society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Squeaky Clean Society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Mouse Society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Alligator Swamp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Snake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Devil's Bayou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Crocodile Creek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map to a treasure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magical potion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rare artifact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Devil's Eye diamond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 and Devil's Bayou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London and Sydney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Francisco and Tokyo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 and New Orleans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Alligator 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Snake Swamp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Crocodile Creek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Devil's Bayou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Olivia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Penny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Bianca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Jenny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Alligator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Breezy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Evinrude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Zephyr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Gusty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Rescuers Down Under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Rescuers Return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Rescuers: Mission to Australia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Rescuers: The Next Adventure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Rescuers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Rescuers is a 1977 animated film produced by Walt Disney Productions. The movie follows the story of two mice, Bernard and Miss Bianca, who are members of the Rescue Aid Society, an organization that helps rescue those in need. They are tasked with rescuing a young orphan girl named Penny who has been kidnapped by the evil Madame Medusa. Along the way, they encounter various obstacles and challenges, including a group of alligators and a dangerous swamp. The film was directed by John Lounsbery, Wolfgang Reitherman, and Art Stevens and features the voices of Bob Newhart, Eva Gabor, and Geraldine Page. It was a commercial success and received positive reviews from critics.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little girl that the mice are trying to rescue in The Rescuers?
[D] Penny
2. What is the name of the organization that the mice belong to in The Rescuers?
[B] The Rescue Aid Society
3. What is the name of the bayou where the climax of the movie takes place?
[C] Devil's Bayou
4. What does Madame Medusa want from Penny?
[D] The Devil's Eye diamond
5. Where does the story take place?
[A] New York City and Devil's Bayou
6. What is the name of the swamp that Madame Medusa lives in?
[D] Devil's Bayou
7. What is the name of the girl who needs to be rescued?
[B] Penny
8. What type of animal is the villainous Madame Medusa?
[A] Alligator
9. What is the name of the dragonfly that helps the mice in The Rescuers?
[B] Evinrude
10. What is the name of the sequel to The Rescuers?
[A] The Rescuers Down Under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little girl that the mice are trying to rescue in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organization that the mice belong to in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bayou where the climax of the movie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does Madame Medusa want from Penny?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the story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swamp that Madame Medusa lives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girl who needs to be rescued?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animal is the villainous Madame Medusa?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dragonfly that helps the mice in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sequel to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