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Thomas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Fat Controller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Train Master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Sir Topham Hatt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Conductor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Diesel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Derek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Devious Diesel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Duncan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Because he is always late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he is very fast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Because he likes to play tricks on his friends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he is very shy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Skarloey Railway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Main 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Little Western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Brendam Branch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Ireland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Scotland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Thomas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Thomas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Thomas &amp; Friends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Thomas &amp; Friends is a British children's television series that follows the adventures of a group of anthropomorphic trains and vehicles on the fictional island of Sodor. The show is based on The Railway Series books by Reverend W. Awdry and has been on the air since 1984. The main character, Thomas the Tank Engine, is a cheeky little blue engine who is always eager to help his friends. The show teaches valuable lessons about friendship, teamwork, and problem-solving. It has been praised for its positive messages and engaging storytelling, and has become a beloved classic for generations of children. This information is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engine is painted green and has the number 4 on his side?
[B] Gordon
2. Who is the controller of the railway on Sodor?
[C] Sir Topham Hatt
3. What is the name of the diesel engine who often causes trouble for the steam engines?
[C] Devious Diesel
4. What is the name of the main character in Thomas &amp; Friends?
[A] Thomas
5. Why is Thomas sometimes referred to as a cheeky engine?
[C] Because he likes to play tricks on his friends
6. What is the name of the narrow gauge railway on Sodor?
[A] The Skarloey Railway
7. Where is the fictional island of Sodor located?
[A] England
8. How many wheels does Thomas have?
[D] 6
9. Which character is a blue tank engine in Thomas &amp; Friends?
[C] Thomas
10. Which engine is painted blue and has the number 1 on his side?
[D] Thomas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engine is painted green and has the number 4 on his side?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controller of the railway on Sodor?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diesel engine who often causes trouble for the steam engines?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main character in Thomas &amp; 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is Thomas sometimes referred to as a cheeky engine?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narrow gauge railway on Sodor?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is the fictional island of Sodor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wheels does Thomas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a blue tank engine in Thomas &amp; 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engine is painted blue and has the number 1 on his side?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