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Rosa Parks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Harriet Tubman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Opal Lee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Maya Angelou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July 4th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January 1st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April 15th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June 19th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End of the American Civil War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Emancipation of enslaved people in Texas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Martin Luther King Jr.'s birthday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Signing of the Declaration of Independence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marks the day when the last enslaved people were informed of their freedom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is the day when the 13th Amendment was ratified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is the day when the Emancipation Proclamation was signed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is the day when the Civil Rights Act was passed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Alabama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Texas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California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1866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1870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 T. Sherman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Robert E. Lee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Ulysses S. Grant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Gordon Granger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end of slavery in the United States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start of the Civil War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signing of the Declaration of Independence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first Thanksgiving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Attending parades and festivals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Dressing up as historical figures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Exchanging gifts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Carving pumpkins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Barack Obama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Joe Biden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Donald Trump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 W. Bush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Juneteenth: Celebrating Freedom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Juneteenth, celebrated on June 19th, commemorates the end of slavery in the United States. It marks the day in 1865 when Union General Gordon Granger arrived in Galveston, Texas, and announced the emancipation of enslaved African Americans, two years after President Lincoln's Emancipation Proclamation. The holiday is a time for reflection, education, and celebration of African American culture and achievements. Festivities include parades, concerts, and community gatherings, often featuring traditional foods and music. Juneteenth is recognized as a state holiday or observance in 47 states and the District of Columbia, and in 2021, it became a federal holiday.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known as the 'Mother of Juneteenth' in Texas?
[C] Opal Lee
2. When is Juneteenth celebrated?
[D] June 19th
3. What event does Juneteenth commemorate?
[B] Emancipation of enslaved people in Texas
4. Why is Juneteenth significant?
[A] It marks the day when the last enslaved people were informed of their freedom
5. Which state was the first to recognize Juneteenth as a state holiday?
[B] Texas
6. In which year was Juneteenth first celebrated?
[B] 1866
7. Who was the Union General that announced the end of slavery in Texas on June 19, 1865?
[D] Gordon Granger
8. What does Juneteenth commemorate?
[A] The end of slavery in the United States
9. Which of these is a common Juneteenth celebration activity?
[A] Attending parades and festivals
10. Which U.S. President officially recognized Juneteenth as a federal holiday?
[B] Joe Biden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known as the 'Mother of Juneteenth' in Texas?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When is Juneteenth celebrated?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event does Juneteenth commemorate?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Why is Juneteenth significant?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state was the first to recognize Juneteenth as a state holiday?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was Juneteenth first celebrated?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was the Union General that announced the end of slavery in Texas on June 19, 1865?</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does Juneteenth commemorate?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these is a common Juneteenth celebration activity?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U.S. President officially recognized Juneteenth as a federal holiday?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