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RBMK-1000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CANDU-1000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PWR-1000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VVER-1000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Vasily Ignatenko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Boris Shcherbina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Anatoly Dyatlov</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Valery Legasov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Anatoly Dyatlov</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Viktor Bryukhanov</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Valery Legasov</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Boris Shcherbina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Boris Shcherbina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Vasily Ignatenko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Valery Legasov</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Anatoly Dyatlov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Lyudmilla Ignatenko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Nadezhda Vasilyeva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Ulana Khomyuk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Svetlana Zinoviev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Anatoly Dyatlov</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Boris Shcherbina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Valery Legasov</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Viktor Bryukhanov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Pripyat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Minsk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Moscow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Kiev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human error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natural disaster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terrorist attack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reactor explosion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Adam Nagaitis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Sam Troughton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Jared Harris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Paul Ritter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Chernobyl</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Chernobyl is a historical drama television series that depicts the events surrounding the Chernobyl nuclear disaster of 1986. The show explores the aftermath of the disaster, including the efforts of scientists, politicians, and first responders to contain the radiation and prevent further damage. The series also delves into the political and social climate of the Soviet Union at the time, highlighting the corruption and bureaucracy that contributed to the disaster. Chernobyl has been praised for its accurate portrayal of the events and its attention to detail, earning critical acclaim and numerous awards.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type of reactor was involved in the Chernobyl disaster?
[A] RBMK-1000
2. What character is played by Stellan Skarsgård in Chernobyl?
[B] Boris Shcherbina
3. Who is the main character in the series?
[C] Valery Legasov
4. What year did the Chernobyl disaster occur?
[B] 1986
5. Which character is played by Jared Harris in Chernobyl?
[C] Valery Legasov
6. What character is played by Emily Watson in Chernobyl?
[C] Ulana Khomyuk
7. Which scientist committed suicide in Chernobyl?
[C] Valery Legasov
8. Which town was near the nuclear power plant?
[A] Pripyat
9. What caused the Chernobyl disaster?
[D] A reactor explosion
10. Who played the role of Anatoly Dyatlov, the deputy chief-engineer of the Chernobyl Nuclear Power Plant?
[D] Paul Ritter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type of reactor was involved in the Chernobyl disaster?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character is played by Stellan Skarsgård in Chernobyl?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main character in the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year did the Chernobyl disaster occur?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character is played by Jared Harris in Chernobyl?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character is played by Emily Watson in Chernobyl?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scientist committed suicide in Chernobyl?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town was near the nuclear power plant?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caused the Chernobyl disaster?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played the role of Anatoly Dyatlov, the deputy chief-engineer of the Chernobyl Nuclear Power Plant?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