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 Stephen Byerly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 Charles Baker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 Susan Calvin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 Alfred Lanning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RoboCorp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Robotica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Robotron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U.S. Robots and Mechanical Men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Nestor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Adam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Robbie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Nestor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Adam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Robbie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Robbie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Nestor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Robbie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Nestor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robot must not harm other robots or, through inaction, allow other robots to come to harm.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robot must obey the orders given it by human beings except where such orders would conflict with the First Law.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robot must protect its own existence as long as such protection does not conflict with the First or Second Law.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robot may not injure a human being or, through inaction, allow a human being to come to harm.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I, Robot by Isaac Asimov</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I, Robot by Isaac Asimov Quiz is a great way to test your knowledge of the classic science fiction novel. It will help you to understand the themes and ideas presented in the book, as well as the characters and their motivations. Additionally, it will help you to gain a better understanding of the implications of the novel's themes and ideas, such as the potential for robots to become sentient and the ethical implications of artificial intelligence. Taking this quiz will also help you to appreciate the complexity of the novel and the thought-provoking questions it raises. Finally, it will help you to gain a better appreciation for the work of Isaac Asimov and his influence on the science fiction genre.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main character in I, Robot?
[C] Dr. Susan Calvin
2. What is the name of the robot company in I, Robot?
[D] U.S. Robots and Mechanical Men
3. What is the name of the robot that Dr. Calvin falls in love with?
[C] Robbie
4. What is the name of the robot that Dr. Calvin discovers is responsible for the murders?
[B] Eve
5. What is the name of the robot that Dr. Calvin is testing in the end of the book?
[C] Nestor
6. What is the name of the robot that Dr. Calvin is testing in the beginning of the book?
[D] Adam
7. What is the Three Laws of Robotics?
[D] A robot may not injure a human being or, through inaction, allow a human being to come to harm.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main character in I, Robot?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robot company in I, Robot?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robot that Dr. Calvin falls in love with?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robot that Dr. Calvin discovers is responsible for the murders?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robot that Dr. Calvin is testing in the end of the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robot that Dr. Calvin is testing in the beginning of the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Three Laws of Robotics?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