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Default Extension="jpg" ContentType="image/jp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5.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s/slide8.xml" ContentType="application/vnd.openxmlformats-officedocument.presentationml.slide+xml"/>
  <Override PartName="/ppt/slideLayouts/slideLayout7.xml" ContentType="application/vnd.openxmlformats-officedocument.presentationml.slideLayout+xml"/>
  <Override PartName="/ppt/slideLayouts/slideLayout3.xml" ContentType="application/vnd.openxmlformats-officedocument.presentationml.slideLayout+xml"/>
  <Override PartName="/ppt/slideLayouts/slideLayout15.xml" ContentType="application/vnd.openxmlformats-officedocument.presentationml.slideLayout+xml"/>
  <Override PartName="/ppt/slideLayouts/slideLayout12.xml" ContentType="application/vnd.openxmlformats-officedocument.presentationml.slideLayout+xml"/>
  <Override PartName="/ppt/slides/slide7.xml" ContentType="application/vnd.openxmlformats-officedocument.presentationml.slide+xml"/>
  <Override PartName="/ppt/slides/slide11.xml" ContentType="application/vnd.openxmlformats-officedocument.presentationml.slide+xml"/>
  <Override PartName="/ppt/slides/slide13.xml" ContentType="application/vnd.openxmlformats-officedocument.presentationml.slide+xml"/>
  <Override PartName="/ppt/slideLayouts/slideLayout16.xml" ContentType="application/vnd.openxmlformats-officedocument.presentationml.slideLayout+xml"/>
  <Override PartName="/ppt/slides/slide6.xml" ContentType="application/vnd.openxmlformats-officedocument.presentationml.slide+xml"/>
  <Override PartName="/ppt/slideLayouts/slideLayout11.xml" ContentType="application/vnd.openxmlformats-officedocument.presentationml.slideLayout+xml"/>
  <Override PartName="/ppt/slides/slide10.xml" ContentType="application/vnd.openxmlformats-officedocument.presentationml.slide+xml"/>
  <Override PartName="/ppt/slides/slide12.xml" ContentType="application/vnd.openxmlformats-officedocument.presentationml.slide+xml"/>
  <Override PartName="/ppt/slideLayouts/slideLayout17.xml" ContentType="application/vnd.openxmlformats-officedocument.presentationml.slideLayout+xml"/>
  <Override PartName="/ppt/slideLayouts/slideLayout13.xml" ContentType="application/vnd.openxmlformats-officedocument.presentationml.slideLayout+xml"/>
  <Override PartName="/ppt/slideLayouts/slideLayout8.xml" ContentType="application/vnd.openxmlformats-officedocument.presentationml.slideLayout+xml"/>
  <Override PartName="/ppt/slides/slide9.xml" ContentType="application/vnd.openxmlformats-officedocument.presentationml.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ppt/slides/slide14.xml" ContentType="application/vnd.openxmlformats-officedocument.presentationml.slid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4.xml" ContentType="application/vnd.openxmlformats-officedocument.presentationml.slideLayout+xml"/>
  <Override PartName="/ppt/diagrams/data2.xml" ContentType="application/vnd.openxmlformats-officedocument.drawingml.diagramData+xml"/>
  <Override PartName="/ppt/diagrams/data3.xml" ContentType="application/vnd.openxmlformats-officedocument.drawingml.diagramData+xml"/>
  <Override PartName="/ppt/diagrams/data4.xml" ContentType="application/vnd.openxmlformats-officedocument.drawingml.diagramData+xml"/>
  <Override PartName="/ppt/diagrams/data5.xml" ContentType="application/vnd.openxmlformats-officedocument.drawingml.diagramData+xml"/>
  <Override PartName="/ppt/diagrams/data6.xml" ContentType="application/vnd.openxmlformats-officedocument.drawingml.diagramData+xml"/>
  <Override PartName="/ppt/diagrams/data7.xml" ContentType="application/vnd.openxmlformats-officedocument.drawingml.diagramData+xml"/>
  <Override PartName="/ppt/diagrams/data8.xml" ContentType="application/vnd.openxmlformats-officedocument.drawingml.diagramData+xml"/>
  <Override PartName="/ppt/diagrams/data9.xml" ContentType="application/vnd.openxmlformats-officedocument.drawingml.diagramData+xml"/>
  <Override PartName="/ppt/diagrams/data10.xml" ContentType="application/vnd.openxmlformats-officedocument.drawingml.diagramData+xml"/>
  <Override PartName="/ppt/diagrams/data11.xml" ContentType="application/vnd.openxmlformats-officedocument.drawingml.diagramData+xml"/>
</Types>
</file>

<file path=_rels/.rels>&#65279;<?xml version="1.0" encoding="utf-8" standalone="yes"?><Relationships xmlns="http://schemas.openxmlformats.org/package/2006/relationships"><Relationship Id="rId3" Type="http://schemas.openxmlformats.org/package/2006/relationships/metadata/core-properties" Target="docProps/core.xml" /><Relationship Id="rId2" Type="http://schemas.openxmlformats.org/package/2006/relationships/metadata/thumbnail" Target="docProps/thumbnail.jpeg" /><Relationship Id="rId1" Type="http://schemas.openxmlformats.org/officeDocument/2006/relationships/officeDocument" Target="ppt/presentation.xml" /><Relationship Id="rId4" Type="http://schemas.openxmlformats.org/officeDocument/2006/relationships/extended-properties" Target="docProps/app.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0" r:id="rId1"/>
  </p:sldMasterIdLst>
  <p:sldIdLst>
    <p:sldId id="256" r:id="rId2"/>
    <p:sldId id="260" r:id="rId10"/>
    <p:sldId id="261" r:id="rId11"/>
    <p:sldId id="262" r:id="rId12"/>
    <p:sldId id="263" r:id="rId13"/>
    <p:sldId id="264" r:id="rId14"/>
    <p:sldId id="265" r:id="rId15"/>
    <p:sldId id="266" r:id="rId16"/>
    <p:sldId id="267" r:id="rId17"/>
    <p:sldId id="268" r:id="rId18"/>
    <p:sldId id="269" r:id="rId19"/>
    <p:sldId id="258" r:id="rId4"/>
    <p:sldId id="259" r:id="rId5"/>
  </p:sldIdLst>
  <p:sldSz cx="12192000" cy="6858000" type="custom"/>
  <p:notesSz cx="6858000" cy="9144000"/>
  <p:defaultTextStyle>
    <a:defPPr defTabSz="457200">
      <a:defRPr lang="en-US" dirty="0"/>
    </a:defPPr>
    <a:lvl1pPr marL="0" rtl="0" algn="l" defTabSz="457200">
      <a:defRPr sz="1800" kern="1200" dirty="0">
        <a:solidFill>
          <a:schemeClr val="tx1"/>
        </a:solidFill>
        <a:latin typeface="+mn-lt"/>
        <a:ea typeface="+mn-ea"/>
        <a:cs typeface="+mn-cs"/>
      </a:defRPr>
    </a:lvl1pPr>
    <a:lvl2pPr marL="457200" rtl="0" algn="l" defTabSz="457200">
      <a:defRPr sz="1800" kern="1200" dirty="0">
        <a:solidFill>
          <a:schemeClr val="tx1"/>
        </a:solidFill>
        <a:latin typeface="+mn-lt"/>
        <a:ea typeface="+mn-ea"/>
        <a:cs typeface="+mn-cs"/>
      </a:defRPr>
    </a:lvl2pPr>
    <a:lvl3pPr marL="914400" rtl="0" algn="l" defTabSz="457200">
      <a:defRPr sz="1800" kern="1200" dirty="0">
        <a:solidFill>
          <a:schemeClr val="tx1"/>
        </a:solidFill>
        <a:latin typeface="+mn-lt"/>
        <a:ea typeface="+mn-ea"/>
        <a:cs typeface="+mn-cs"/>
      </a:defRPr>
    </a:lvl3pPr>
    <a:lvl4pPr marL="1371600" rtl="0" algn="l" defTabSz="457200">
      <a:defRPr sz="1800" kern="1200" dirty="0">
        <a:solidFill>
          <a:schemeClr val="tx1"/>
        </a:solidFill>
        <a:latin typeface="+mn-lt"/>
        <a:ea typeface="+mn-ea"/>
        <a:cs typeface="+mn-cs"/>
      </a:defRPr>
    </a:lvl4pPr>
    <a:lvl5pPr marL="1828800" rtl="0" algn="l" defTabSz="457200">
      <a:defRPr sz="1800" kern="1200" dirty="0">
        <a:solidFill>
          <a:schemeClr val="tx1"/>
        </a:solidFill>
        <a:latin typeface="+mn-lt"/>
        <a:ea typeface="+mn-ea"/>
        <a:cs typeface="+mn-cs"/>
      </a:defRPr>
    </a:lvl5pPr>
    <a:lvl6pPr marL="2286000" rtl="0" algn="l" defTabSz="457200">
      <a:defRPr sz="1800" kern="1200" dirty="0">
        <a:solidFill>
          <a:schemeClr val="tx1"/>
        </a:solidFill>
        <a:latin typeface="+mn-lt"/>
        <a:ea typeface="+mn-ea"/>
        <a:cs typeface="+mn-cs"/>
      </a:defRPr>
    </a:lvl6pPr>
    <a:lvl7pPr marL="2743200" rtl="0" algn="l" defTabSz="457200">
      <a:defRPr sz="1800" kern="1200" dirty="0">
        <a:solidFill>
          <a:schemeClr val="tx1"/>
        </a:solidFill>
        <a:latin typeface="+mn-lt"/>
        <a:ea typeface="+mn-ea"/>
        <a:cs typeface="+mn-cs"/>
      </a:defRPr>
    </a:lvl7pPr>
    <a:lvl8pPr marL="3200400" rtl="0" algn="l" defTabSz="457200">
      <a:defRPr sz="1800" kern="1200" dirty="0">
        <a:solidFill>
          <a:schemeClr val="tx1"/>
        </a:solidFill>
        <a:latin typeface="+mn-lt"/>
        <a:ea typeface="+mn-ea"/>
        <a:cs typeface="+mn-cs"/>
      </a:defRPr>
    </a:lvl8pPr>
    <a:lvl9pPr marL="3657600" rtl="0" algn="l" defTabSz="457200">
      <a:defRPr sz="1800" kern="1200" dirty="0">
        <a:solidFill>
          <a:schemeClr val="tx1"/>
        </a:solidFill>
        <a:latin typeface="+mn-lt"/>
        <a:ea typeface="+mn-ea"/>
        <a:cs typeface="+mn-cs"/>
      </a:defRPr>
    </a:lvl9pPr>
  </p:defaultTextStyle>
</p:presentation>
</file>

<file path=ppt/commentAuthors.xml><?xml version="1.0" encoding="utf-8"?>
<p:cmAuthorLst xmlns:a="http://schemas.openxmlformats.org/drawingml/2006/main" xmlns:r="http://schemas.openxmlformats.org/officeDocument/2006/relationships" xmlns:p="http://schemas.openxmlformats.org/presentationml/2006/mai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989"/>
    <p:restoredTop sz="94660"/>
  </p:normalViewPr>
  <p:slideViewPr>
    <p:cSldViewPr snapToGrid="0">
      <p:cViewPr varScale="1">
        <p:scale>
          <a:sx n="129" d="100"/>
          <a:sy n="129" d="100"/>
        </p:scale>
        <p:origin x="535" y="65"/>
      </p:cViewPr>
      <p:guideLst/>
    </p:cSldViewPr>
  </p:slideViewPr>
  <p:notesTextViewPr>
    <p:cViewPr>
      <p:scale>
        <a:sx n="1" d="1"/>
        <a:sy n="1" d="1"/>
      </p:scale>
      <p:origin x="0" y="0"/>
    </p:cViewPr>
  </p:notesTextViewPr>
  <p:gridSpacing cx="76200" cy="76200"/>
</p:viewPr>
</file>

<file path=ppt/_rels/presentation.xml.rels>&#65279;<?xml version="1.0" encoding="utf-8" standalone="yes"?><Relationships xmlns="http://schemas.openxmlformats.org/package/2006/relationships"><Relationship Id="rId8" Type="http://schemas.openxmlformats.org/officeDocument/2006/relationships/theme" Target="theme/theme1.xml" /><Relationship Id="rId7" Type="http://schemas.openxmlformats.org/officeDocument/2006/relationships/viewProps" Target="viewProps.xml" /><Relationship Id="rId2" Type="http://schemas.openxmlformats.org/officeDocument/2006/relationships/slide" Target="slides/slide1.xml" /><Relationship Id="rId1" Type="http://schemas.openxmlformats.org/officeDocument/2006/relationships/slideMaster" Target="slideMasters/slideMaster1.xml" /><Relationship Id="rId6" Type="http://schemas.openxmlformats.org/officeDocument/2006/relationships/presProps" Target="presProps.xml" /><Relationship Id="rId5" Type="http://schemas.openxmlformats.org/officeDocument/2006/relationships/slide" Target="slides/slide4.xml" /><Relationship Id="rId4" Type="http://schemas.openxmlformats.org/officeDocument/2006/relationships/slide" Target="slides/slide3.xml" /><Relationship Id="rId9" Type="http://schemas.openxmlformats.org/officeDocument/2006/relationships/tableStyles" Target="tableStyles.xml" /><Relationship Id="rId10" Type="http://schemas.openxmlformats.org/officeDocument/2006/relationships/slide" Target="slides/slide5.xml" /><Relationship Id="rId11" Type="http://schemas.openxmlformats.org/officeDocument/2006/relationships/slide" Target="slides/slide6.xml" /><Relationship Id="rId12" Type="http://schemas.openxmlformats.org/officeDocument/2006/relationships/slide" Target="slides/slide7.xml" /><Relationship Id="rId13" Type="http://schemas.openxmlformats.org/officeDocument/2006/relationships/slide" Target="slides/slide8.xml" /><Relationship Id="rId14" Type="http://schemas.openxmlformats.org/officeDocument/2006/relationships/slide" Target="slides/slide9.xml" /><Relationship Id="rId15" Type="http://schemas.openxmlformats.org/officeDocument/2006/relationships/slide" Target="slides/slide10.xml" /><Relationship Id="rId16" Type="http://schemas.openxmlformats.org/officeDocument/2006/relationships/slide" Target="slides/slide11.xml" /><Relationship Id="rId17" Type="http://schemas.openxmlformats.org/officeDocument/2006/relationships/slide" Target="slides/slide12.xml" /><Relationship Id="rId18" Type="http://schemas.openxmlformats.org/officeDocument/2006/relationships/slide" Target="slides/slide13.xml" /><Relationship Id="rId19" Type="http://schemas.openxmlformats.org/officeDocument/2006/relationships/slide" Target="slides/slide14.xml" /></Relationships>
</file>

<file path=ppt/diagrams/colors1.xml><?xml version="1.0" encoding="utf-8"?>
<dgm:colorsDef xmlns:dgm="http://schemas.openxmlformats.org/drawingml/2006/diagram" xmlns:a="http://schemas.openxmlformats.org/drawingml/2006/main" uniqueId="urn:microsoft.com/office/officeart/2005/8/colors/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2.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Athens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Paris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London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Berlin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In a French village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On the shores of Themyscira</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In a German trench</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In London</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Vietnam War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World War II</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Cold War</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World War I</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Steve Trevor</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Tony Stark</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Bruce Wayne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Clark Kent</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Chlorine Gas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Sarin Gas</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Mustard Gas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Ludendorff Gas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7.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Chris Evans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Chris Pratt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Chris Pine</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Chris Hemsworth</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8.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Zeus</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Poseidon</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Hades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Ares</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9.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Hippolyta</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Antiope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Artemis</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Athena</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0.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Jennifer Lawrence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Gal Gadot</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Scarlett Johansson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Emma Stone</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11.xml><?xml version="1.0" encoding="utf-8"?>
<dgm:dataModel xmlns:dgm="http://schemas.openxmlformats.org/drawingml/2006/diagram" xmlns:a="http://schemas.openxmlformats.org/drawingml/2006/main">
  <dgm:ptLst>
    <dgm:pt modelId="{18F7A359-61D6-46E0-9704-7154E4D1C211}" type="doc">
      <dgm:prSet loTypeId="urn:microsoft.com/office/officeart/2005/8/layout/default" csTypeId="urn:microsoft.com/office/officeart/2005/8/colors/colorful1" loCatId="list" qsTypeId="urn:microsoft.com/office/officeart/2005/8/quickstyle/3d1" phldr="1"/>
      <dgm:spPr/>
      <dgm:t>
        <a:bodyPr wrap="square"/>
        <a:lstStyle/>
        <a:p>
          <a:pPr defTabSz="457200"/>
          <a:endParaRPr lang="en-US" dirty="0"/>
        </a:p>
      </dgm:t>
    </dgm:pt>
    <dgm:pt modelId="{13B31B4F-BE53-40CB-B43B-458339EBEA1F}">
      <dgm:prSet phldrT="[Text]"/>
      <dgm:spPr/>
      <dgm:t>
        <a:bodyPr wrap="square"/>
        <a:lstStyle/>
        <a:p>
          <a:pPr defTabSz="457200"/>
          <a:r>
            <a:rPr lang="en-US" dirty="0"/>
            <a:t>[A] Greece</a:t>
          </a:r>
        </a:p>
      </dgm:t>
    </dgm:pt>
    <dgm:pt modelId="{ECDA45DF-9885-46FF-BB2F-6C0AF5F6B017}" type="parTrans" cxnId="{BFF7D0A1-4DC1-4E58-A967-490AD9350F9B}">
      <dgm:prSet/>
      <dgm:spPr/>
      <dgm:t>
        <a:bodyPr wrap="square"/>
        <a:lstStyle/>
        <a:p>
          <a:pPr defTabSz="457200"/>
          <a:endParaRPr lang="en-US" dirty="0"/>
        </a:p>
      </dgm:t>
    </dgm:pt>
    <dgm:pt modelId="{3C5ECBD3-EC34-4E89-A3FC-576B97404174}" type="sibTrans" cxnId="{BFF7D0A1-4DC1-4E58-A967-490AD9350F9B}">
      <dgm:prSet/>
      <dgm:spPr/>
      <dgm:t>
        <a:bodyPr wrap="square"/>
        <a:lstStyle/>
        <a:p>
          <a:pPr defTabSz="457200"/>
          <a:endParaRPr lang="en-US" dirty="0"/>
        </a:p>
      </dgm:t>
    </dgm:pt>
    <dgm:pt modelId="{6C7705B9-D2E4-4CA9-A0C1-DC65D1FC8AC4}">
      <dgm:prSet phldrT="[Text]"/>
      <dgm:spPr/>
      <dgm:t>
        <a:bodyPr wrap="square"/>
        <a:lstStyle/>
        <a:p>
          <a:pPr defTabSz="457200"/>
          <a:r>
            <a:rPr lang="en-US" dirty="0"/>
            <a:t>[B] France</a:t>
          </a:r>
        </a:p>
      </dgm:t>
    </dgm:pt>
    <dgm:pt modelId="{5281A816-1EA2-493B-B26C-C4CA76784526}" type="parTrans" cxnId="{FCE6C685-E84F-4156-85CD-171F9141B9E6}">
      <dgm:prSet/>
      <dgm:spPr/>
      <dgm:t>
        <a:bodyPr wrap="square"/>
        <a:lstStyle/>
        <a:p>
          <a:pPr defTabSz="457200"/>
          <a:endParaRPr lang="en-US" dirty="0"/>
        </a:p>
      </dgm:t>
    </dgm:pt>
    <dgm:pt modelId="{36931C35-24A4-4922-8E25-30C24013D56C}" type="sibTrans" cxnId="{FCE6C685-E84F-4156-85CD-171F9141B9E6}">
      <dgm:prSet/>
      <dgm:spPr/>
      <dgm:t>
        <a:bodyPr wrap="square"/>
        <a:lstStyle/>
        <a:p>
          <a:pPr defTabSz="457200"/>
          <a:endParaRPr lang="en-US" dirty="0"/>
        </a:p>
      </dgm:t>
    </dgm:pt>
    <dgm:pt modelId="{A674F9D0-C372-4D84-BA85-966900ED204E}">
      <dgm:prSet phldrT="[Text]"/>
      <dgm:spPr/>
      <dgm:t>
        <a:bodyPr wrap="square"/>
        <a:lstStyle/>
        <a:p>
          <a:pPr defTabSz="457200"/>
          <a:r>
            <a:rPr lang="en-US" dirty="0"/>
            <a:t>[C] Spain</a:t>
          </a:r>
        </a:p>
      </dgm:t>
    </dgm:pt>
    <dgm:pt modelId="{B7EEA2FF-5563-467C-99C0-8380DC32FF4A}" type="parTrans" cxnId="{165C79FD-26DF-4713-96B2-1E94172A92D9}">
      <dgm:prSet/>
      <dgm:spPr/>
      <dgm:t>
        <a:bodyPr wrap="square"/>
        <a:lstStyle/>
        <a:p>
          <a:pPr defTabSz="457200"/>
          <a:endParaRPr lang="en-US" dirty="0"/>
        </a:p>
      </dgm:t>
    </dgm:pt>
    <dgm:pt modelId="{42E8AF83-1F60-42DD-86E6-520C403C786A}" type="sibTrans" cxnId="{165C79FD-26DF-4713-96B2-1E94172A92D9}">
      <dgm:prSet/>
      <dgm:spPr/>
      <dgm:t>
        <a:bodyPr wrap="square"/>
        <a:lstStyle/>
        <a:p>
          <a:pPr defTabSz="457200"/>
          <a:endParaRPr lang="en-US" dirty="0"/>
        </a:p>
      </dgm:t>
    </dgm:pt>
    <dgm:pt modelId="{62AA461D-3EEE-4C45-9E0C-474B56D1C12B}">
      <dgm:prSet phldrT="[Text]"/>
      <dgm:spPr/>
      <dgm:t>
        <a:bodyPr wrap="square"/>
        <a:lstStyle/>
        <a:p>
          <a:pPr defTabSz="457200"/>
          <a:r>
            <a:rPr lang="en-US" dirty="0"/>
            <a:t>[D] Italy</a:t>
          </a:r>
        </a:p>
      </dgm:t>
    </dgm:pt>
    <dgm:pt modelId="{FCCCD6B3-58E5-4513-8D03-7129D544B9C8}" type="parTrans" cxnId="{8980606F-F850-4E61-9D98-7C2A05FF4E6B}">
      <dgm:prSet/>
      <dgm:spPr/>
      <dgm:t>
        <a:bodyPr wrap="square"/>
        <a:lstStyle/>
        <a:p>
          <a:pPr defTabSz="457200"/>
          <a:endParaRPr lang="en-US" dirty="0"/>
        </a:p>
      </dgm:t>
    </dgm:pt>
    <dgm:pt modelId="{CA026D3A-B8FA-430F-8200-304B8936B182}" type="sibTrans" cxnId="{8980606F-F850-4E61-9D98-7C2A05FF4E6B}">
      <dgm:prSet/>
      <dgm:spPr/>
      <dgm:t>
        <a:bodyPr wrap="square"/>
        <a:lstStyle/>
        <a:p>
          <a:pPr defTabSz="457200"/>
          <a:endParaRPr lang="en-US" dirty="0"/>
        </a:p>
      </dgm:t>
    </dgm:pt>
    <dgm:pt modelId="{DAF3B397-866B-4243-A4BE-F4B6E9FED9E4}" type="pres">
      <dgm:prSet presAssocID="{18F7A359-61D6-46E0-9704-7154E4D1C211}" presName="diagram"/>
      <dgm:spPr/>
      <dgm:t>
        <a:bodyPr wrap="square"/>
        <a:lstStyle/>
        <a:p/>
      </dgm:t>
    </dgm:pt>
    <dgm:pt modelId="{84197DA6-4812-4E51-9B37-38D88476FF0A}" type="pres">
      <dgm:prSet presAssocID="{13B31B4F-BE53-40CB-B43B-458339EBEA1F}" presName="node"/>
      <dgm:spPr/>
      <dgm:t>
        <a:bodyPr wrap="square"/>
        <a:lstStyle/>
        <a:p/>
      </dgm:t>
    </dgm:pt>
    <dgm:pt modelId="{BD431DCF-6422-4FEC-AAC9-99AEBD33F0DE}" type="pres">
      <dgm:prSet presAssocID="{3C5ECBD3-EC34-4E89-A3FC-576B97404174}" presName="sibTrans"/>
      <dgm:spPr/>
      <dgm:t>
        <a:bodyPr wrap="square"/>
        <a:lstStyle/>
        <a:p/>
      </dgm:t>
    </dgm:pt>
    <dgm:pt modelId="{A62B2301-0549-4EF9-A9B3-E22D2FE1DF71}" type="pres">
      <dgm:prSet presAssocID="{6C7705B9-D2E4-4CA9-A0C1-DC65D1FC8AC4}" presName="node"/>
      <dgm:spPr/>
      <dgm:t>
        <a:bodyPr wrap="square"/>
        <a:lstStyle/>
        <a:p/>
      </dgm:t>
    </dgm:pt>
    <dgm:pt modelId="{266CEECE-DCD0-42F6-BF39-66365D77D14C}" type="pres">
      <dgm:prSet presAssocID="{36931C35-24A4-4922-8E25-30C24013D56C}" presName="sibTrans"/>
      <dgm:spPr/>
      <dgm:t>
        <a:bodyPr wrap="square"/>
        <a:lstStyle/>
        <a:p/>
      </dgm:t>
    </dgm:pt>
    <dgm:pt modelId="{4A04BE7F-83CD-448E-8459-0262D28BD6A0}" type="pres">
      <dgm:prSet presAssocID="{A674F9D0-C372-4D84-BA85-966900ED204E}" presName="node"/>
      <dgm:spPr/>
      <dgm:t>
        <a:bodyPr wrap="square"/>
        <a:lstStyle/>
        <a:p/>
      </dgm:t>
    </dgm:pt>
    <dgm:pt modelId="{7867CCBE-EC1A-424E-B698-849335A6E68E}" type="pres">
      <dgm:prSet presAssocID="{42E8AF83-1F60-42DD-86E6-520C403C786A}" presName="sibTrans"/>
      <dgm:spPr/>
      <dgm:t>
        <a:bodyPr wrap="square"/>
        <a:lstStyle/>
        <a:p/>
      </dgm:t>
    </dgm:pt>
    <dgm:pt modelId="{165C234B-AD7F-41D6-8F7F-7C689855D421}" type="pres">
      <dgm:prSet presAssocID="{62AA461D-3EEE-4C45-9E0C-474B56D1C12B}" presName="node"/>
      <dgm:spPr/>
      <dgm:t>
        <a:bodyPr wrap="square"/>
        <a:lstStyle/>
        <a:p/>
      </dgm:t>
    </dgm:pt>
  </dgm:ptLst>
  <dgm:cxnLst>
    <dgm:cxn modelId="{7ACBDF14-623D-4847-869E-4A0E4E0AD49D}" type="presOf" srcId="{18F7A359-61D6-46E0-9704-7154E4D1C211}" destId="{DAF3B397-866B-4243-A4BE-F4B6E9FED9E4}" srcOrd="0" destOrd="0" presId="urn:microsoft.com/office/officeart/2005/8/layout/default"/>
    <dgm:cxn modelId="{0206A91A-97BF-4248-A7E4-8A1F8259E995}" type="presOf" srcId="{6C7705B9-D2E4-4CA9-A0C1-DC65D1FC8AC4}" destId="{A62B2301-0549-4EF9-A9B3-E22D2FE1DF71}" srcOrd="0" destOrd="0" presId="urn:microsoft.com/office/officeart/2005/8/layout/default"/>
    <dgm:cxn modelId="{3D4C6C4E-B058-4F0C-9A02-5D41C53AE014}" type="presOf" srcId="{62AA461D-3EEE-4C45-9E0C-474B56D1C12B}" destId="{165C234B-AD7F-41D6-8F7F-7C689855D421}" srcOrd="0" destOrd="0" presId="urn:microsoft.com/office/officeart/2005/8/layout/default"/>
    <dgm:cxn modelId="{8980606F-F850-4E61-9D98-7C2A05FF4E6B}" srcId="{18F7A359-61D6-46E0-9704-7154E4D1C211}" destId="{62AA461D-3EEE-4C45-9E0C-474B56D1C12B}" srcOrd="3" destOrd="0" parTransId="{FCCCD6B3-58E5-4513-8D03-7129D544B9C8}" sibTransId="{CA026D3A-B8FA-430F-8200-304B8936B182}"/>
    <dgm:cxn modelId="{FCE6C685-E84F-4156-85CD-171F9141B9E6}" srcId="{18F7A359-61D6-46E0-9704-7154E4D1C211}" destId="{6C7705B9-D2E4-4CA9-A0C1-DC65D1FC8AC4}" srcOrd="1" destOrd="0" parTransId="{5281A816-1EA2-493B-B26C-C4CA76784526}" sibTransId="{36931C35-24A4-4922-8E25-30C24013D56C}"/>
    <dgm:cxn modelId="{BFF7D0A1-4DC1-4E58-A967-490AD9350F9B}" srcId="{18F7A359-61D6-46E0-9704-7154E4D1C211}" destId="{13B31B4F-BE53-40CB-B43B-458339EBEA1F}" srcOrd="0" destOrd="0" parTransId="{ECDA45DF-9885-46FF-BB2F-6C0AF5F6B017}" sibTransId="{3C5ECBD3-EC34-4E89-A3FC-576B97404174}"/>
    <dgm:cxn modelId="{6824EDD8-4653-47AE-BB38-C7DEC8B75F75}" type="presOf" srcId="{13B31B4F-BE53-40CB-B43B-458339EBEA1F}" destId="{84197DA6-4812-4E51-9B37-38D88476FF0A}" srcOrd="0" destOrd="0" presId="urn:microsoft.com/office/officeart/2005/8/layout/default"/>
    <dgm:cxn modelId="{CA8E90F6-B102-4CA7-826A-D2BB8D6583B2}" type="presOf" srcId="{A674F9D0-C372-4D84-BA85-966900ED204E}" destId="{4A04BE7F-83CD-448E-8459-0262D28BD6A0}" srcOrd="0" destOrd="0" presId="urn:microsoft.com/office/officeart/2005/8/layout/default"/>
    <dgm:cxn modelId="{165C79FD-26DF-4713-96B2-1E94172A92D9}" srcId="{18F7A359-61D6-46E0-9704-7154E4D1C211}" destId="{A674F9D0-C372-4D84-BA85-966900ED204E}" srcOrd="2" destOrd="0" parTransId="{B7EEA2FF-5563-467C-99C0-8380DC32FF4A}" sibTransId="{42E8AF83-1F60-42DD-86E6-520C403C786A}"/>
    <dgm:cxn modelId="{0A5E53B3-F19B-4B70-A81C-B48830618719}" type="presParOf" srcId="{DAF3B397-866B-4243-A4BE-F4B6E9FED9E4}" destId="{84197DA6-4812-4E51-9B37-38D88476FF0A}" srcOrd="0" destOrd="0" presId="urn:microsoft.com/office/officeart/2005/8/layout/default"/>
    <dgm:cxn modelId="{306807B1-2646-44CD-95DA-2598BDA75A3E}" type="presParOf" srcId="{DAF3B397-866B-4243-A4BE-F4B6E9FED9E4}" destId="{BD431DCF-6422-4FEC-AAC9-99AEBD33F0DE}" srcOrd="1" destOrd="0" presId="urn:microsoft.com/office/officeart/2005/8/layout/default"/>
    <dgm:cxn modelId="{EBDBA387-41F1-423C-BCAB-1CC09B89849B}" type="presParOf" srcId="{DAF3B397-866B-4243-A4BE-F4B6E9FED9E4}" destId="{A62B2301-0549-4EF9-A9B3-E22D2FE1DF71}" srcOrd="2" destOrd="0" presId="urn:microsoft.com/office/officeart/2005/8/layout/default"/>
    <dgm:cxn modelId="{26DF401B-ACA7-46F5-975A-75466DA0BD66}" type="presParOf" srcId="{DAF3B397-866B-4243-A4BE-F4B6E9FED9E4}" destId="{266CEECE-DCD0-42F6-BF39-66365D77D14C}" srcOrd="3" destOrd="0" presId="urn:microsoft.com/office/officeart/2005/8/layout/default"/>
    <dgm:cxn modelId="{8ACF0F6E-9F7C-4297-8712-617AD9920BE6}" type="presParOf" srcId="{DAF3B397-866B-4243-A4BE-F4B6E9FED9E4}" destId="{4A04BE7F-83CD-448E-8459-0262D28BD6A0}" srcOrd="4" destOrd="0" presId="urn:microsoft.com/office/officeart/2005/8/layout/default"/>
    <dgm:cxn modelId="{CF8AC92C-4EBD-4923-B67C-F30B2EBB1D8B}" type="presParOf" srcId="{DAF3B397-866B-4243-A4BE-F4B6E9FED9E4}" destId="{7867CCBE-EC1A-424E-B698-849335A6E68E}" srcOrd="5" destOrd="0" presId="urn:microsoft.com/office/officeart/2005/8/layout/default"/>
    <dgm:cxn modelId="{354A8D3F-FBC3-405D-9561-7064A706D8A3}" type="presParOf" srcId="{DAF3B397-866B-4243-A4BE-F4B6E9FED9E4}" destId="{165C234B-AD7F-41D6-8F7F-7C689855D421}" srcOrd="6" destOrd="0" presId="urn:microsoft.com/office/officeart/2005/8/layout/default"/>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84197DA6-4812-4E51-9B37-38D88476FF0A}">
      <dsp:nvSpPr>
        <dsp:cNvPr id="0" name=""/>
        <dsp:cNvSpPr/>
      </dsp:nvSpPr>
      <dsp:spPr>
        <a:xfrm>
          <a:off x="1510203" y="530"/>
          <a:ext cx="3496567" cy="2097940"/>
        </a:xfrm>
        <a:prstGeom prst="rect">
          <a:avLst/>
        </a:prstGeom>
        <a:gradFill rotWithShape="0">
          <a:gsLst>
            <a:gs pos="0">
              <a:schemeClr val="accent2">
                <a:hueOff val="0"/>
                <a:satOff val="0"/>
                <a:lumOff val="0"/>
                <a:alphaOff val="0"/>
                <a:tint val="94000"/>
                <a:satMod val="100000"/>
                <a:lumMod val="108000"/>
              </a:schemeClr>
            </a:gs>
            <a:gs pos="50000">
              <a:schemeClr val="accent2">
                <a:hueOff val="0"/>
                <a:satOff val="0"/>
                <a:lumOff val="0"/>
                <a:alphaOff val="0"/>
                <a:tint val="98000"/>
                <a:shade val="100000"/>
                <a:satMod val="100000"/>
                <a:lumMod val="100000"/>
              </a:schemeClr>
            </a:gs>
            <a:gs pos="100000">
              <a:schemeClr val="accent2">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1</a:t>
          </a:r>
        </a:p>
      </dsp:txBody>
      <dsp:txXfrm>
        <a:off x="1510203" y="530"/>
        <a:ext cx="3496567" cy="2097940"/>
      </dsp:txXfrm>
    </dsp:sp>
    <dsp:sp modelId="{A62B2301-0549-4EF9-A9B3-E22D2FE1DF71}">
      <dsp:nvSpPr>
        <dsp:cNvPr id="0" name=""/>
        <dsp:cNvSpPr/>
      </dsp:nvSpPr>
      <dsp:spPr>
        <a:xfrm>
          <a:off x="5356428" y="530"/>
          <a:ext cx="3496567" cy="2097940"/>
        </a:xfrm>
        <a:prstGeom prst="rect">
          <a:avLst/>
        </a:prstGeom>
        <a:gradFill rotWithShape="0">
          <a:gsLst>
            <a:gs pos="0">
              <a:schemeClr val="accent3">
                <a:hueOff val="0"/>
                <a:satOff val="0"/>
                <a:lumOff val="0"/>
                <a:alphaOff val="0"/>
                <a:tint val="94000"/>
                <a:satMod val="100000"/>
                <a:lumMod val="108000"/>
              </a:schemeClr>
            </a:gs>
            <a:gs pos="50000">
              <a:schemeClr val="accent3">
                <a:hueOff val="0"/>
                <a:satOff val="0"/>
                <a:lumOff val="0"/>
                <a:alphaOff val="0"/>
                <a:tint val="98000"/>
                <a:shade val="100000"/>
                <a:satMod val="100000"/>
                <a:lumMod val="100000"/>
              </a:schemeClr>
            </a:gs>
            <a:gs pos="100000">
              <a:schemeClr val="accent3">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2</a:t>
          </a:r>
        </a:p>
      </dsp:txBody>
      <dsp:txXfrm>
        <a:off x="5356428" y="530"/>
        <a:ext cx="3496567" cy="2097940"/>
      </dsp:txXfrm>
    </dsp:sp>
    <dsp:sp modelId="{4A04BE7F-83CD-448E-8459-0262D28BD6A0}">
      <dsp:nvSpPr>
        <dsp:cNvPr id="0" name=""/>
        <dsp:cNvSpPr/>
      </dsp:nvSpPr>
      <dsp:spPr>
        <a:xfrm>
          <a:off x="1510203" y="2448127"/>
          <a:ext cx="3496567" cy="2097940"/>
        </a:xfrm>
        <a:prstGeom prst="rect">
          <a:avLst/>
        </a:prstGeom>
        <a:gradFill rotWithShape="0">
          <a:gsLst>
            <a:gs pos="0">
              <a:schemeClr val="accent4">
                <a:hueOff val="0"/>
                <a:satOff val="0"/>
                <a:lumOff val="0"/>
                <a:alphaOff val="0"/>
                <a:tint val="94000"/>
                <a:satMod val="100000"/>
                <a:lumMod val="108000"/>
              </a:schemeClr>
            </a:gs>
            <a:gs pos="50000">
              <a:schemeClr val="accent4">
                <a:hueOff val="0"/>
                <a:satOff val="0"/>
                <a:lumOff val="0"/>
                <a:alphaOff val="0"/>
                <a:tint val="98000"/>
                <a:shade val="100000"/>
                <a:satMod val="100000"/>
                <a:lumMod val="100000"/>
              </a:schemeClr>
            </a:gs>
            <a:gs pos="100000">
              <a:schemeClr val="accent4">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3</a:t>
          </a:r>
        </a:p>
      </dsp:txBody>
      <dsp:txXfrm>
        <a:off x="1510203" y="2448127"/>
        <a:ext cx="3496567" cy="2097940"/>
      </dsp:txXfrm>
    </dsp:sp>
    <dsp:sp modelId="{165C234B-AD7F-41D6-8F7F-7C689855D421}">
      <dsp:nvSpPr>
        <dsp:cNvPr id="0" name=""/>
        <dsp:cNvSpPr/>
      </dsp:nvSpPr>
      <dsp:spPr>
        <a:xfrm>
          <a:off x="5356428" y="2448127"/>
          <a:ext cx="3496567" cy="2097940"/>
        </a:xfrm>
        <a:prstGeom prst="rect">
          <a:avLst/>
        </a:prstGeom>
        <a:gradFill rotWithShape="0">
          <a:gsLst>
            <a:gs pos="0">
              <a:schemeClr val="accent5">
                <a:hueOff val="0"/>
                <a:satOff val="0"/>
                <a:lumOff val="0"/>
                <a:alphaOff val="0"/>
                <a:tint val="94000"/>
                <a:satMod val="100000"/>
                <a:lumMod val="108000"/>
              </a:schemeClr>
            </a:gs>
            <a:gs pos="50000">
              <a:schemeClr val="accent5">
                <a:hueOff val="0"/>
                <a:satOff val="0"/>
                <a:lumOff val="0"/>
                <a:alphaOff val="0"/>
                <a:tint val="98000"/>
                <a:shade val="100000"/>
                <a:satMod val="100000"/>
                <a:lumMod val="100000"/>
              </a:schemeClr>
            </a:gs>
            <a:gs pos="100000">
              <a:schemeClr val="accent5">
                <a:hueOff val="0"/>
                <a:satOff val="0"/>
                <a:lumOff val="0"/>
                <a:alphaOff val="0"/>
                <a:shade val="72000"/>
                <a:satMod val="120000"/>
                <a:lumMod val="100000"/>
              </a:schemeClr>
            </a:gs>
          </a:gsLst>
          <a:lin ang="5400000" scaled="0"/>
        </a:gradFill>
        <a:ln>
          <a:noFill/>
        </a:ln>
        <a:effectLst>
          <a:outerShdw blurRad="50800" dist="25400" dir="5400000" rotWithShape="0">
            <a:srgbClr val="000000">
              <a:alpha val="28000"/>
            </a:srgbClr>
          </a:outerShdw>
        </a:effectLst>
        <a:scene3d>
          <a:camera prst="orthographicFront"/>
          <a:lightRig rig="flat" dir="t"/>
        </a:scene3d>
        <a:sp3d prstMaterial="plastic">
          <a:bevelT w="120900" h="88900"/>
          <a:bevelB w="88900" h="31750" prst="angle"/>
        </a:sp3d>
      </dsp:spPr>
      <dsp:style>
        <a:lnRef idx="0">
          <a:scrgbClr r="0" g="0" b="0"/>
        </a:lnRef>
        <a:fillRef idx="3">
          <a:scrgbClr r="0" g="0" b="0"/>
        </a:fillRef>
        <a:effectRef idx="2">
          <a:scrgbClr r="0" g="0" b="0"/>
        </a:effectRef>
        <a:fontRef idx="minor">
          <a:schemeClr val="lt1"/>
        </a:fontRef>
      </dsp:style>
      <dsp:txBody>
        <a:bodyPr spcFirstLastPara="0" vert="horz" wrap="square" lIns="247650" tIns="247650" rIns="247650" bIns="247650" numCol="1" spcCol="1270" anchor="ctr" anchorCtr="0">
          <a:noAutofit/>
        </a:bodyPr>
        <a:lstStyle/>
        <a:p>
          <a:pPr marL="0" lvl="0" indent="0" algn="ctr" defTabSz="2889250">
            <a:lnSpc>
              <a:spcPct val="90000"/>
            </a:lnSpc>
            <a:spcBef>
              <a:spcPct val="0"/>
            </a:spcBef>
            <a:spcAft>
              <a:spcPct val="35000"/>
            </a:spcAft>
            <a:buNone/>
          </a:pPr>
          <a:r>
            <a:rPr lang="en-US" sz="6500" kern="1200" dirty="0"/>
            <a:t>Choice 4</a:t>
          </a:r>
        </a:p>
      </dsp:txBody>
      <dsp:txXfrm>
        <a:off x="5356428" y="2448127"/>
        <a:ext cx="3496567" cy="2097940"/>
      </dsp:txXfrm>
    </dsp:sp>
  </dsp:spTree>
</dsp:drawing>
</file>

<file path=ppt/diagrams/layout1.xml><?xml version="1.0" encoding="utf-8"?>
<dgm:layoutDef xmlns:dgm="http://schemas.openxmlformats.org/drawingml/2006/diagram" xmlns:a="http://schemas.openxmlformats.org/drawingml/2006/main" uniqueId="urn:microsoft.com/office/officeart/2005/8/layout/default">
  <dgm:title val=""/>
  <dgm:desc val=""/>
  <dgm:catLst>
    <dgm:cat type="list" pri="400"/>
  </dgm:catLst>
  <dgm:sampData>
    <dgm:dataModel>
      <dgm:ptLst>
        <dgm:pt modelId="0" type="doc"/>
        <dgm:pt modelId="1">
          <dgm:prSet phldr="1"/>
        </dgm:pt>
        <dgm:pt modelId="2">
          <dgm:prSet phldr="1"/>
        </dgm:pt>
        <dgm:pt modelId="3">
          <dgm:prSet phldr="1"/>
        </dgm:pt>
        <dgm:pt modelId="4">
          <dgm:prSet phldr="1"/>
        </dgm:pt>
        <dgm:pt modelId="5">
          <dgm:prSet phldr="1"/>
        </dgm:pt>
      </dgm:ptLst>
      <dgm:cxnLst>
        <dgm:cxn modelId="6" srcId="0" destId="1" srcOrd="0" destOrd="0"/>
        <dgm:cxn modelId="7" srcId="0" destId="2" srcOrd="1" destOrd="0"/>
        <dgm:cxn modelId="8" srcId="0" destId="3" srcOrd="2" destOrd="0"/>
        <dgm:cxn modelId="9" srcId="0" destId="4" srcOrd="3" destOrd="0"/>
        <dgm:cxn modelId="10" srcId="0" destId="5" srcOrd="4"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 modelId="5"/>
        <dgm:pt modelId="6"/>
      </dgm:ptLst>
      <dgm:cxnLst>
        <dgm:cxn modelId="7" srcId="0" destId="1" srcOrd="0" destOrd="0"/>
        <dgm:cxn modelId="8" srcId="0" destId="2" srcOrd="1" destOrd="0"/>
        <dgm:cxn modelId="9" srcId="0" destId="3" srcOrd="2" destOrd="0"/>
        <dgm:cxn modelId="10" srcId="0" destId="4" srcOrd="3" destOrd="0"/>
        <dgm:cxn modelId="11" srcId="0" destId="5" srcOrd="4" destOrd="0"/>
        <dgm:cxn modelId="12" srcId="0" destId="6" srcOrd="5" destOrd="0"/>
      </dgm:cxnLst>
      <dgm:bg/>
      <dgm:whole/>
    </dgm:dataModel>
  </dgm:clrData>
  <dgm:layoutNode name="diagram">
    <dgm:varLst>
      <dgm:dir/>
      <dgm:resizeHandles val="exact"/>
    </dgm:varLst>
    <dgm:choose name="Name0">
      <dgm:if name="Name1"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node" refType="w"/>
      <dgm:constr type="h" for="ch" forName="node" refType="w" refFor="ch" refForName="node" fact="0.6"/>
      <dgm:constr type="w" for="ch" forName="sibTrans" refType="w" refFor="ch" refForName="node" fact="0.1"/>
      <dgm:constr type="sp" refType="w" refFor="ch" refForName="sibTrans"/>
      <dgm:constr type="primFontSz" for="ch" forName="node" op="equ" val="65"/>
    </dgm:constrLst>
    <dgm:ruleLst/>
    <dgm:forEach name="Name3" axis="ch" ptType="node">
      <dgm:layoutNode name="node">
        <dgm:varLst>
          <dgm:bulletEnabled val="1"/>
        </dgm:varLst>
        <dgm:alg type="tx"/>
        <dgm:shape xmlns:r="http://schemas.openxmlformats.org/officeDocument/2006/relationships" type="rect" r:blip="">
          <dgm:adjLst/>
        </dgm:shape>
        <dgm:presOf axis="desOrSelf" ptType="node"/>
        <dgm:constrLst>
          <dgm:constr type="lMarg" refType="primFontSz" fact="0.3"/>
          <dgm:constr type="rMarg" refType="primFontSz" fact="0.3"/>
          <dgm:constr type="tMarg" refType="primFontSz" fact="0.3"/>
          <dgm:constr type="bMarg" refType="primFontSz" fact="0.3"/>
        </dgm:constrLst>
        <dgm:ruleLst>
          <dgm:rule type="primFontSz" val="5" fact="NaN" max="NaN"/>
        </dgm:ruleLst>
      </dgm:layoutNode>
      <dgm:forEach name="Name4" axis="followSib" ptType="sibTrans" cnt="1">
        <dgm:layoutNode name="sibTrans">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3d1">
  <dgm:title val=""/>
  <dgm:desc val=""/>
  <dgm:catLst>
    <dgm:cat type="3D" pri="11100"/>
  </dgm:catLst>
  <dgm:scene3d>
    <a:camera prst="orthographicFront"/>
    <a:lightRig rig="threePt" dir="t"/>
  </dgm:scene3d>
  <dgm:styleLbl name="node0">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ln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vennNode1">
    <dgm:scene3d>
      <a:camera prst="orthographicFront"/>
      <a:lightRig rig="flat" dir="t"/>
    </dgm:scene3d>
    <dgm:sp3d prstMaterial="plastic">
      <a:bevelT w="120900" h="88900"/>
      <a:bevelB w="88900" h="31750" prst="angle"/>
    </dgm:sp3d>
    <dgm:txPr/>
    <dgm:style>
      <a:lnRef idx="0">
        <a:scrgbClr r="0" g="0" b="0"/>
      </a:lnRef>
      <a:fillRef idx="1">
        <a:scrgbClr r="0" g="0" b="0"/>
      </a:fillRef>
      <a:effectRef idx="1">
        <a:scrgbClr r="0" g="0" b="0"/>
      </a:effectRef>
      <a:fontRef idx="minor">
        <a:schemeClr val="tx1"/>
      </a:fontRef>
    </dgm:style>
  </dgm:styleLbl>
  <dgm:styleLbl name="alignNode1">
    <dgm:scene3d>
      <a:camera prst="orthographicFront"/>
      <a:lightRig rig="flat" dir="t"/>
    </dgm:scene3d>
    <dgm:sp3d prstMaterial="plastic">
      <a:bevelT w="120900" h="88900"/>
      <a:bevelB w="88900" h="31750" prst="angle"/>
    </dgm:sp3d>
    <dgm:txPr/>
    <dgm:style>
      <a:lnRef idx="1">
        <a:scrgbClr r="0" g="0" b="0"/>
      </a:lnRef>
      <a:fillRef idx="3">
        <a:scrgbClr r="0" g="0" b="0"/>
      </a:fillRef>
      <a:effectRef idx="2">
        <a:scrgbClr r="0" g="0" b="0"/>
      </a:effectRef>
      <a:fontRef idx="minor">
        <a:schemeClr val="lt1"/>
      </a:fontRef>
    </dgm:style>
  </dgm:styleLbl>
  <dgm:styleLbl name="node1">
    <dgm:scene3d>
      <a:camera prst="orthographicFront"/>
      <a:lightRig rig="flat" dir="t"/>
    </dgm:scene3d>
    <dgm:sp3d prstMaterial="plastic">
      <a:bevelT w="120900" h="88900"/>
      <a:bevelB w="88900" h="31750" prst="angle"/>
    </dgm:sp3d>
    <dgm:txPr/>
    <dgm:style>
      <a:lnRef idx="0">
        <a:scrgbClr r="0" g="0" b="0"/>
      </a:lnRef>
      <a:fillRef idx="3">
        <a:scrgbClr r="0" g="0" b="0"/>
      </a:fillRef>
      <a:effectRef idx="2">
        <a:scrgbClr r="0" g="0" b="0"/>
      </a:effectRef>
      <a:fontRef idx="minor">
        <a:schemeClr val="lt1"/>
      </a:fontRef>
    </dgm:style>
  </dgm:styleLbl>
  <dgm:styleLbl name="node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node4">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fgImgPlace1">
    <dgm:scene3d>
      <a:camera prst="orthographicFront"/>
      <a:lightRig rig="flat" dir="t"/>
    </dgm:scene3d>
    <dgm:sp3d z="1270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alignImgPlace1">
    <dgm:scene3d>
      <a:camera prst="orthographicFront"/>
      <a:lightRig rig="flat" dir="t"/>
    </dgm:scene3d>
    <dgm:sp3d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bgImgPlace1">
    <dgm:scene3d>
      <a:camera prst="orthographicFront"/>
      <a:lightRig rig="flat" dir="t"/>
    </dgm:scene3d>
    <dgm:sp3d z="-190500" prstMaterial="plastic">
      <a:bevelT w="88900" h="88900"/>
      <a:bevelB w="88900" h="31750" prst="angle"/>
    </dgm:sp3d>
    <dgm:txPr/>
    <dgm:style>
      <a:lnRef idx="0">
        <a:scrgbClr r="0" g="0" b="0"/>
      </a:lnRef>
      <a:fillRef idx="3">
        <a:scrgbClr r="0" g="0" b="0"/>
      </a:fillRef>
      <a:effectRef idx="2">
        <a:scrgbClr r="0" g="0" b="0"/>
      </a:effectRef>
      <a:fontRef idx="minor"/>
    </dgm:style>
  </dgm:styleLbl>
  <dgm:styleLbl name="sibTrans2D1">
    <dgm:scene3d>
      <a:camera prst="orthographicFront"/>
      <a:lightRig rig="flat" dir="t"/>
    </dgm:scene3d>
    <dgm:sp3d z="-80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fgSibTrans2D1">
    <dgm:scene3d>
      <a:camera prst="orthographicFront"/>
      <a:lightRig rig="flat" dir="t"/>
    </dgm:scene3d>
    <dgm:sp3d z="1270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bgSibTrans2D1">
    <dgm:scene3d>
      <a:camera prst="orthographicFront"/>
      <a:lightRig rig="flat" dir="t"/>
    </dgm:scene3d>
    <dgm:sp3d z="-190500" prstMaterial="plastic">
      <a:bevelT w="50800" h="50800"/>
      <a:bevelB w="25400" h="25400" prst="angle"/>
    </dgm:sp3d>
    <dgm:txPr/>
    <dgm:style>
      <a:lnRef idx="0">
        <a:scrgbClr r="0" g="0" b="0"/>
      </a:lnRef>
      <a:fillRef idx="3">
        <a:scrgbClr r="0" g="0" b="0"/>
      </a:fillRef>
      <a:effectRef idx="2">
        <a:scrgbClr r="0" g="0" b="0"/>
      </a:effectRef>
      <a:fontRef idx="minor">
        <a:schemeClr val="lt1"/>
      </a:fontRef>
    </dgm:style>
  </dgm:styleLbl>
  <dgm:styleLbl name="sibTrans1D1">
    <dgm:scene3d>
      <a:camera prst="orthographicFront"/>
      <a:lightRig rig="flat" dir="t"/>
    </dgm:scene3d>
    <dgm:sp3d z="-40000" prstMaterial="matte"/>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z="127000" prstMaterial="matte"/>
    <dgm:txPr/>
    <dgm:style>
      <a:lnRef idx="2">
        <a:scrgbClr r="0" g="0" b="0"/>
      </a:lnRef>
      <a:fillRef idx="1">
        <a:scrgbClr r="0" g="0" b="0"/>
      </a:fillRef>
      <a:effectRef idx="0">
        <a:scrgbClr r="0" g="0" b="0"/>
      </a:effectRef>
      <a:fontRef idx="minor"/>
    </dgm:style>
  </dgm:styleLbl>
  <dgm:styleLbl name="asst0">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1">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2">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asst3">
    <dgm:scene3d>
      <a:camera prst="orthographicFront"/>
      <a:lightRig rig="flat" dir="t"/>
    </dgm:scene3d>
    <dgm:sp3d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1">
    <dgm:scene3d>
      <a:camera prst="orthographicFront"/>
      <a:lightRig rig="flat" dir="t"/>
    </dgm:scene3d>
    <dgm:sp3d z="-10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2">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3">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2D4">
    <dgm:scene3d>
      <a:camera prst="orthographicFront"/>
      <a:lightRig rig="flat" dir="t"/>
    </dgm:scene3d>
    <dgm:sp3d z="-60000" prstMaterial="plastic">
      <a:bevelT w="120900" h="88900"/>
      <a:bevelB w="88900" h="31750" prst="angle"/>
    </dgm:sp3d>
    <dgm:txPr/>
    <dgm:style>
      <a:lnRef idx="0">
        <a:scrgbClr r="0" g="0" b="0"/>
      </a:lnRef>
      <a:fillRef idx="3">
        <a:scrgbClr r="0" g="0" b="0"/>
      </a:fillRef>
      <a:effectRef idx="1">
        <a:scrgbClr r="0" g="0" b="0"/>
      </a:effectRef>
      <a:fontRef idx="minor">
        <a:schemeClr val="lt1"/>
      </a:fontRef>
    </dgm:style>
  </dgm:styleLbl>
  <dgm:styleLbl name="parChTrans1D1">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2">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3">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parChTrans1D4">
    <dgm:scene3d>
      <a:camera prst="orthographicFront"/>
      <a:lightRig rig="flat" dir="t"/>
    </dgm:scene3d>
    <dgm:sp3d prstMaterial="matte"/>
    <dgm:txPr/>
    <dgm:style>
      <a:lnRef idx="2">
        <a:scrgbClr r="0" g="0" b="0"/>
      </a:lnRef>
      <a:fillRef idx="0">
        <a:scrgbClr r="0" g="0" b="0"/>
      </a:fillRef>
      <a:effectRef idx="0">
        <a:scrgbClr r="0" g="0" b="0"/>
      </a:effectRef>
      <a:fontRef idx="minor"/>
    </dgm:style>
  </dgm:styleLbl>
  <dgm:styleLbl name="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con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tr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F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solidAlignAcc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solidBgAcc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alignAccFollowNode1">
    <dgm:scene3d>
      <a:camera prst="orthographicFront"/>
      <a:lightRig rig="flat" dir="t"/>
    </dgm:scene3d>
    <dgm:sp3d extrusionH="12700" prstMaterial="plastic">
      <a:bevelT w="50800" h="50800"/>
    </dgm:sp3d>
    <dgm:txPr/>
    <dgm:style>
      <a:lnRef idx="1">
        <a:scrgbClr r="0" g="0" b="0"/>
      </a:lnRef>
      <a:fillRef idx="1">
        <a:scrgbClr r="0" g="0" b="0"/>
      </a:fillRef>
      <a:effectRef idx="2">
        <a:scrgbClr r="0" g="0" b="0"/>
      </a:effectRef>
      <a:fontRef idx="minor"/>
    </dgm:style>
  </dgm:styleLbl>
  <dgm:styleLbl name="bgAccFollowNode1">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0">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2">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3">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fgAcc4">
    <dgm:scene3d>
      <a:camera prst="orthographicFront"/>
      <a:lightRig rig="flat" dir="t"/>
    </dgm:scene3d>
    <dgm:sp3d z="190500" extrusionH="12700" prstMaterial="plastic">
      <a:bevelT w="50800" h="50800"/>
    </dgm:sp3d>
    <dgm:txPr/>
    <dgm:style>
      <a:lnRef idx="1">
        <a:scrgbClr r="0" g="0" b="0"/>
      </a:lnRef>
      <a:fillRef idx="1">
        <a:scrgbClr r="0" g="0" b="0"/>
      </a:fillRef>
      <a:effectRef idx="2">
        <a:scrgbClr r="0" g="0" b="0"/>
      </a:effectRef>
      <a:fontRef idx="minor"/>
    </dgm:style>
  </dgm:styleLbl>
  <dgm:styleLbl name="bgShp">
    <dgm:scene3d>
      <a:camera prst="orthographicFront"/>
      <a:lightRig rig="flat" dir="t"/>
    </dgm:scene3d>
    <dgm:sp3d z="-190500" extrusionH="12700" prstMaterial="plastic">
      <a:bevelT w="50800" h="50800"/>
    </dgm:sp3d>
    <dgm:txPr/>
    <dgm:style>
      <a:lnRef idx="0">
        <a:scrgbClr r="0" g="0" b="0"/>
      </a:lnRef>
      <a:fillRef idx="3">
        <a:scrgbClr r="0" g="0" b="0"/>
      </a:fillRef>
      <a:effectRef idx="0">
        <a:scrgbClr r="0" g="0" b="0"/>
      </a:effectRef>
      <a:fontRef idx="minor"/>
    </dgm:style>
  </dgm:styleLbl>
  <dgm:styleLbl name="dkBgShp">
    <dgm:scene3d>
      <a:camera prst="orthographicFront"/>
      <a:lightRig rig="flat" dir="t"/>
    </dgm:scene3d>
    <dgm:sp3d z="-190500" extrusionH="12700" prstMaterial="plastic">
      <a:bevelT w="50800" h="50800"/>
    </dgm:sp3d>
    <dgm:txPr/>
    <dgm:style>
      <a:lnRef idx="0">
        <a:scrgbClr r="0" g="0" b="0"/>
      </a:lnRef>
      <a:fillRef idx="2">
        <a:scrgbClr r="0" g="0" b="0"/>
      </a:fillRef>
      <a:effectRef idx="0">
        <a:scrgbClr r="0" g="0" b="0"/>
      </a:effectRef>
      <a:fontRef idx="minor"/>
    </dgm:style>
  </dgm:styleLbl>
  <dgm:styleLbl name="trBgShp">
    <dgm:scene3d>
      <a:camera prst="orthographicFront"/>
      <a:lightRig rig="flat" dir="t"/>
    </dgm:scene3d>
    <dgm:sp3d z="-190500" extrusionH="12700" prstMaterial="matte"/>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z="190500" prstMaterial="plastic">
      <a:bevelT w="120900" h="88900"/>
      <a:bevelB w="88900" h="31750" prst="angle"/>
    </dgm:sp3d>
    <dgm:txPr/>
    <dgm:style>
      <a:lnRef idx="0">
        <a:scrgbClr r="0" g="0" b="0"/>
      </a:lnRef>
      <a:fillRef idx="1">
        <a:scrgbClr r="0" g="0" b="0"/>
      </a:fillRef>
      <a:effectRef idx="3">
        <a:scrgbClr r="0" g="0" b="0"/>
      </a:effectRef>
      <a:fontRef idx="minor">
        <a:schemeClr val="lt1"/>
      </a:fontRef>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slideLayouts/_rels/slideLayout1.xml.rels>&#65279;<?xml version="1.0" encoding="utf-8" standalone="yes"?><Relationships xmlns="http://schemas.openxmlformats.org/package/2006/relationships"><Relationship Id="rId2" Type="http://schemas.openxmlformats.org/officeDocument/2006/relationships/image" Target="../media/image2.png" /><Relationship Id="rId1" Type="http://schemas.openxmlformats.org/officeDocument/2006/relationships/slideMaster" Target="../slideMasters/slideMaster1.xml" /></Relationships>
</file>

<file path=ppt/slideLayouts/_rels/slideLayout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8.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9.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0.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1.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2.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3.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4.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5.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6.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_rels/slideLayout17.xml.rels>&#65279;<?xml version="1.0" encoding="utf-8" standalone="yes"?><Relationships xmlns="http://schemas.openxmlformats.org/package/2006/relationships"><Relationship Id="rId2" Type="http://schemas.openxmlformats.org/officeDocument/2006/relationships/image" Target="../media/image3.png"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cSld name="Title Slide">
    <p:spTree>
      <p:nvGrpSpPr>
        <p:cNvPr id="1" name=""/>
        <p:cNvGrpSpPr/>
        <p:nvPr/>
      </p:nvGrpSpPr>
      <p:grpSpPr>
        <a:xfrm>
          <a:off x="0" y="0"/>
          <a:ext cx="0" cy="0"/>
          <a:chOff x="0" y="0"/>
          <a:chExt cx="0" cy="0"/>
        </a:xfrm>
      </p:grpSpPr>
      <p:pic>
        <p:nvPicPr>
          <p:cNvPr id="7" name="Picture 6" descr="Droplets-HD-Title-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ctrTitle"/>
          </p:nvPr>
        </p:nvSpPr>
        <p:spPr>
          <a:xfrm>
            <a:off x="1751012" y="1300785"/>
            <a:ext cx="8689976" cy="2509213"/>
          </a:xfrm>
          <a:ln>
            <a:headEnd type="none"/>
            <a:tailEnd type="none"/>
          </a:ln>
        </p:spPr>
        <p:txBody>
          <a:bodyPr anchor="b" wrap="square">
            <a:normAutofit/>
          </a:bodyPr>
          <a:lstStyle>
            <a:lvl1pPr algn="ctr">
              <a:defRPr sz="4800" dirty="0"/>
            </a:lvl1pPr>
          </a:lstStyle>
          <a:p>
            <a:pPr/>
            <a:r>
              <a:rPr lang="en-US" dirty="0"/>
              <a:t>Click to edit Master title style</a:t>
            </a:r>
            <a:endParaRPr lang="en-US" dirty="0"/>
          </a:p>
        </p:txBody>
      </p:sp>
      <p:sp>
        <p:nvSpPr>
          <p:cNvPr id="3" name="Subtitle 2"/>
          <p:cNvSpPr>
            <a:spLocks noGrp="1"/>
          </p:cNvSpPr>
          <p:nvPr>
            <p:ph type="subTitle" idx="1"/>
          </p:nvPr>
        </p:nvSpPr>
        <p:spPr>
          <a:xfrm>
            <a:off x="1751012" y="3886200"/>
            <a:ext cx="8689976" cy="1371599"/>
          </a:xfrm>
          <a:ln>
            <a:headEnd type="none"/>
            <a:tailEnd type="none"/>
          </a:ln>
        </p:spPr>
        <p:txBody>
          <a:bodyPr wrap="square">
            <a:normAutofit/>
          </a:bodyPr>
          <a:lstStyle>
            <a:lvl1pPr marL="0" indent="0" algn="ctr">
              <a:buNone/>
              <a:defRPr sz="2200" dirty="0">
                <a:solidFill>
                  <a:schemeClr val="bg1">
                    <a:lumMod val="50000"/>
                  </a:schemeClr>
                </a:solidFill>
              </a:defRPr>
            </a:lvl1pPr>
            <a:lvl2pPr marL="457200" indent="0" algn="ctr">
              <a:buNone/>
              <a:defRPr sz="2000" dirty="0"/>
            </a:lvl2pPr>
            <a:lvl3pPr marL="914400" indent="0" algn="ctr">
              <a:buNone/>
              <a:defRPr sz="1800" dirty="0"/>
            </a:lvl3pPr>
            <a:lvl4pPr marL="1371600" indent="0" algn="ctr">
              <a:buNone/>
              <a:defRPr sz="1600" dirty="0"/>
            </a:lvl4pPr>
            <a:lvl5pPr marL="1828800" indent="0" algn="ctr">
              <a:buNone/>
              <a:defRPr sz="1600" dirty="0"/>
            </a:lvl5pPr>
            <a:lvl6pPr marL="2286000" indent="0" algn="ctr">
              <a:buNone/>
              <a:defRPr sz="1600" dirty="0"/>
            </a:lvl6pPr>
            <a:lvl7pPr marL="2743200" indent="0" algn="ctr">
              <a:buNone/>
              <a:defRPr sz="1600" dirty="0"/>
            </a:lvl7pPr>
            <a:lvl8pPr marL="3200400" indent="0" algn="ctr">
              <a:buNone/>
              <a:defRPr sz="1600" dirty="0"/>
            </a:lvl8pPr>
            <a:lvl9pPr marL="3657600" indent="0" algn="ctr">
              <a:buNone/>
              <a:defRPr sz="1600" dirty="0"/>
            </a:lvl9pPr>
          </a:lstStyle>
          <a:p>
            <a:pPr/>
            <a:r>
              <a:rPr lang="en-US" dirty="0"/>
              <a:t>Click to edit Master subtitle style</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pic>
        <p:nvPicPr>
          <p:cNvPr id="3" name="Picture 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103638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cSld name="Section Header">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828563"/>
            <a:ext cx="10351752" cy="2736819"/>
          </a:xfrm>
          <a:ln>
            <a:headEnd type="none"/>
            <a:tailEnd type="none"/>
          </a:ln>
        </p:spPr>
        <p:txBody>
          <a:bodyPr anchor="b" wrap="square">
            <a:normAutofit/>
          </a:bodyPr>
          <a:lstStyle>
            <a:lvl1pPr>
              <a:defRPr sz="4000" dirty="0"/>
            </a:lvl1pPr>
          </a:lstStyle>
          <a:p>
            <a:pPr/>
            <a:r>
              <a:rPr lang="en-US" dirty="0"/>
              <a:t>Click to edit Master title style</a:t>
            </a:r>
            <a:endParaRPr lang="en-US" dirty="0"/>
          </a:p>
        </p:txBody>
      </p:sp>
      <p:sp>
        <p:nvSpPr>
          <p:cNvPr id="3" name="Text Placeholder 2"/>
          <p:cNvSpPr>
            <a:spLocks noGrp="1"/>
          </p:cNvSpPr>
          <p:nvPr>
            <p:ph type="body" idx="1"/>
          </p:nvPr>
        </p:nvSpPr>
        <p:spPr>
          <a:xfrm>
            <a:off x="913774" y="3657457"/>
            <a:ext cx="10351752" cy="1368183"/>
          </a:xfrm>
          <a:ln>
            <a:headEnd type="none"/>
            <a:tailEnd type="none"/>
          </a:ln>
        </p:spPr>
        <p:txBody>
          <a:bodyPr wrap="square">
            <a:normAutofit/>
          </a:bodyPr>
          <a:lstStyle>
            <a:lvl1pPr marL="0" indent="0" algn="ctr">
              <a:buNone/>
              <a:defRPr sz="2000" dirty="0">
                <a:solidFill>
                  <a:schemeClr val="bg1">
                    <a:lumMod val="50000"/>
                  </a:schemeClr>
                </a:solidFill>
              </a:defRPr>
            </a:lvl1pPr>
            <a:lvl2pPr marL="457200" indent="0">
              <a:buNone/>
              <a:defRPr sz="2000" dirty="0">
                <a:solidFill>
                  <a:schemeClr val="tx1">
                    <a:tint val="75000"/>
                  </a:schemeClr>
                </a:solidFill>
              </a:defRPr>
            </a:lvl2pPr>
            <a:lvl3pPr marL="914400" indent="0">
              <a:buNone/>
              <a:defRPr sz="1800" dirty="0">
                <a:solidFill>
                  <a:schemeClr val="tx1">
                    <a:tint val="75000"/>
                  </a:schemeClr>
                </a:solidFill>
              </a:defRPr>
            </a:lvl3pPr>
            <a:lvl4pPr marL="1371600" indent="0">
              <a:buNone/>
              <a:defRPr sz="1600" dirty="0">
                <a:solidFill>
                  <a:schemeClr val="tx1">
                    <a:tint val="75000"/>
                  </a:schemeClr>
                </a:solidFill>
              </a:defRPr>
            </a:lvl4pPr>
            <a:lvl5pPr marL="1828800" indent="0">
              <a:buNone/>
              <a:defRPr sz="1600" dirty="0">
                <a:solidFill>
                  <a:schemeClr val="tx1">
                    <a:tint val="75000"/>
                  </a:schemeClr>
                </a:solidFill>
              </a:defRPr>
            </a:lvl5pPr>
            <a:lvl6pPr marL="2286000" indent="0">
              <a:buNone/>
              <a:defRPr sz="1600" dirty="0">
                <a:solidFill>
                  <a:schemeClr val="tx1">
                    <a:tint val="75000"/>
                  </a:schemeClr>
                </a:solidFill>
              </a:defRPr>
            </a:lvl6pPr>
            <a:lvl7pPr marL="2743200" indent="0">
              <a:buNone/>
              <a:defRPr sz="1600" dirty="0">
                <a:solidFill>
                  <a:schemeClr val="tx1">
                    <a:tint val="75000"/>
                  </a:schemeClr>
                </a:solidFill>
              </a:defRPr>
            </a:lvl7pPr>
            <a:lvl8pPr marL="3200400" indent="0">
              <a:buNone/>
              <a:defRPr sz="1600" dirty="0">
                <a:solidFill>
                  <a:schemeClr val="tx1">
                    <a:tint val="75000"/>
                  </a:schemeClr>
                </a:solidFill>
              </a:defRPr>
            </a:lvl8pPr>
            <a:lvl9pPr marL="3657600" indent="0">
              <a:buNone/>
              <a:defRPr sz="1600" dirty="0">
                <a:solidFill>
                  <a:schemeClr val="tx1">
                    <a:tint val="75000"/>
                  </a:schemeClr>
                </a:solidFill>
              </a:defRPr>
            </a:lvl9pPr>
          </a:lstStyle>
          <a:p>
            <a:pPr/>
            <a:r>
              <a:rPr lang="en-US" dirty="0"/>
              <a:t>Click to edit Master text styles</a:t>
            </a:r>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cSld name="Two Content">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12" name="Content Placeholder 2"/>
          <p:cNvSpPr>
            <a:spLocks noGrp="1"/>
          </p:cNvSpPr>
          <p:nvPr>
            <p:ph sz="quarter" idx="13"/>
          </p:nvPr>
        </p:nvSpPr>
        <p:spPr>
          <a:xfrm>
            <a:off x="913774" y="2367092"/>
            <a:ext cx="5106026"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13" name="Content Placeholder 3"/>
          <p:cNvSpPr>
            <a:spLocks noGrp="1"/>
          </p:cNvSpPr>
          <p:nvPr>
            <p:ph sz="quarter" idx="14"/>
          </p:nvPr>
        </p:nvSpPr>
        <p:spPr>
          <a:xfrm>
            <a:off x="6172200" y="2367092"/>
            <a:ext cx="5105400" cy="342410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cSld name="Comparison">
    <p:spTree>
      <p:nvGrpSpPr>
        <p:cNvPr id="1" name=""/>
        <p:cNvGrpSpPr/>
        <p:nvPr/>
      </p:nvGrpSpPr>
      <p:grpSpPr>
        <a:xfrm>
          <a:off x="0" y="0"/>
          <a:ext cx="0" cy="0"/>
          <a:chOff x="0" y="0"/>
          <a:chExt cx="0" cy="0"/>
        </a:xfrm>
      </p:grpSpPr>
      <p:pic>
        <p:nvPicPr>
          <p:cNvPr id="15" name="Picture 14"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4" name="Title 1"/>
          <p:cNvSpPr>
            <a:spLocks noGrp="1"/>
          </p:cNvSpPr>
          <p:nvPr>
            <p:ph type="title"/>
          </p:nvPr>
        </p:nvSpPr>
        <p:spPr>
          <a:xfrm>
            <a:off x="913775" y="618517"/>
            <a:ext cx="10364451" cy="1596177"/>
          </a:xfrm>
          <a:ln>
            <a:headEnd type="none"/>
            <a:tailEnd type="none"/>
          </a:ln>
        </p:spPr>
        <p:txBody>
          <a:bodyPr wrap="square"/>
          <a:lstStyle/>
          <a:p>
            <a:pPr/>
            <a:r>
              <a:rPr lang="en-US" dirty="0"/>
              <a:t>Click to edit Master title style</a:t>
            </a:r>
            <a:endParaRPr lang="en-US" dirty="0"/>
          </a:p>
        </p:txBody>
      </p:sp>
      <p:sp>
        <p:nvSpPr>
          <p:cNvPr id="3" name="Text Placeholder 2"/>
          <p:cNvSpPr>
            <a:spLocks noGrp="1"/>
          </p:cNvSpPr>
          <p:nvPr>
            <p:ph type="body" idx="1"/>
          </p:nvPr>
        </p:nvSpPr>
        <p:spPr>
          <a:xfrm>
            <a:off x="1146328" y="2371018"/>
            <a:ext cx="487347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Content Placeholder 3"/>
          <p:cNvSpPr>
            <a:spLocks noGrp="1"/>
          </p:cNvSpPr>
          <p:nvPr>
            <p:ph sz="quarter" idx="13"/>
          </p:nvPr>
        </p:nvSpPr>
        <p:spPr>
          <a:xfrm>
            <a:off x="913774" y="3051012"/>
            <a:ext cx="5106027"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5" name="Text Placeholder 4"/>
          <p:cNvSpPr>
            <a:spLocks noGrp="1"/>
          </p:cNvSpPr>
          <p:nvPr>
            <p:ph type="body" sz="quarter" idx="3"/>
          </p:nvPr>
        </p:nvSpPr>
        <p:spPr>
          <a:xfrm>
            <a:off x="6396423" y="2371018"/>
            <a:ext cx="4881804" cy="679994"/>
          </a:xfrm>
          <a:ln>
            <a:headEnd type="none"/>
            <a:tailEnd type="none"/>
          </a:ln>
        </p:spPr>
        <p:txBody>
          <a:bodyPr anchor="b" wrap="square">
            <a:noAutofit/>
          </a:bodyPr>
          <a:lstStyle>
            <a:lvl1pPr marL="0" indent="0">
              <a:lnSpc>
                <a:spcPct val="85000"/>
              </a:lnSpc>
              <a:buNone/>
              <a:defRPr sz="26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3" name="Content Placeholder 5"/>
          <p:cNvSpPr>
            <a:spLocks noGrp="1"/>
          </p:cNvSpPr>
          <p:nvPr>
            <p:ph sz="quarter" idx="14"/>
          </p:nvPr>
        </p:nvSpPr>
        <p:spPr>
          <a:xfrm>
            <a:off x="6172200" y="3051012"/>
            <a:ext cx="5105401" cy="2740187"/>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7" name="Date Placeholder 6"/>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8" name="Footer Placeholder 7"/>
          <p:cNvSpPr>
            <a:spLocks noGrp="1"/>
          </p:cNvSpPr>
          <p:nvPr>
            <p:ph type="ftr" sz="quarter" idx="11"/>
          </p:nvPr>
        </p:nvSpPr>
        <p:spPr>
          <a:ln>
            <a:headEnd type="none"/>
            <a:tailEnd type="none"/>
          </a:ln>
        </p:spPr>
        <p:txBody>
          <a:bodyPr wrap="square"/>
          <a:lstStyle/>
          <a:p>
            <a:pPr/>
            <a:endParaRPr lang="en-US" dirty="0"/>
          </a:p>
        </p:txBody>
      </p:sp>
      <p:sp>
        <p:nvSpPr>
          <p:cNvPr id="9" name="Slide Number Placeholder 8"/>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cSld name="Title Only">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cSld name="Blank">
    <p:spTree>
      <p:nvGrpSpPr>
        <p:cNvPr id="1" name=""/>
        <p:cNvGrpSpPr/>
        <p:nvPr/>
      </p:nvGrpSpPr>
      <p:grpSpPr>
        <a:xfrm>
          <a:off x="0" y="0"/>
          <a:ext cx="0" cy="0"/>
          <a:chOff x="0" y="0"/>
          <a:chExt cx="0" cy="0"/>
        </a:xfrm>
      </p:grpSpPr>
      <p:pic>
        <p:nvPicPr>
          <p:cNvPr id="7" name="Picture 6"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Date Placeholder 1"/>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3" name="Footer Placeholder 2"/>
          <p:cNvSpPr>
            <a:spLocks noGrp="1"/>
          </p:cNvSpPr>
          <p:nvPr>
            <p:ph type="ftr" sz="quarter" idx="11"/>
          </p:nvPr>
        </p:nvSpPr>
        <p:spPr>
          <a:ln>
            <a:headEnd type="none"/>
            <a:tailEnd type="none"/>
          </a:ln>
        </p:spPr>
        <p:txBody>
          <a:bodyPr wrap="square"/>
          <a:lstStyle/>
          <a:p>
            <a:pPr/>
            <a:endParaRPr lang="en-US" dirty="0"/>
          </a:p>
        </p:txBody>
      </p:sp>
      <p:sp>
        <p:nvSpPr>
          <p:cNvPr id="4" name="Slide Number Placeholder 3"/>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cSld name="Content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609600"/>
            <a:ext cx="3935688" cy="2023252"/>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10" name="Content Placeholder 2"/>
          <p:cNvSpPr>
            <a:spLocks noGrp="1"/>
          </p:cNvSpPr>
          <p:nvPr>
            <p:ph sz="quarter" idx="13"/>
          </p:nvPr>
        </p:nvSpPr>
        <p:spPr>
          <a:xfrm>
            <a:off x="5078062" y="609600"/>
            <a:ext cx="6200163" cy="5181599"/>
          </a:xfrm>
          <a:ln>
            <a:headEnd type="none"/>
            <a:tailEnd type="none"/>
          </a:ln>
        </p:spPr>
        <p:txBody>
          <a:bodyPr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Text Placeholder 3"/>
          <p:cNvSpPr>
            <a:spLocks noGrp="1"/>
          </p:cNvSpPr>
          <p:nvPr>
            <p:ph type="body" sz="half" idx="2"/>
          </p:nvPr>
        </p:nvSpPr>
        <p:spPr>
          <a:xfrm>
            <a:off x="913774" y="2632852"/>
            <a:ext cx="3935689" cy="3158348"/>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cSld name="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600"/>
            <a:ext cx="5934969" cy="2023254"/>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7424803" y="609601"/>
            <a:ext cx="3255358" cy="5181600"/>
          </a:xfrm>
          <a:prstGeom prst="roundRect">
            <a:avLst>
              <a:gd name="adj" fmla="val 494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94" y="2632852"/>
            <a:ext cx="5934949" cy="3158347"/>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cSld name="Panoramic Picture with Caption">
    <p:spTree>
      <p:nvGrpSpPr>
        <p:cNvPr id="1" name=""/>
        <p:cNvGrpSpPr/>
        <p:nvPr/>
      </p:nvGrpSpPr>
      <p:grpSpPr>
        <a:xfrm>
          <a:off x="0" y="0"/>
          <a:ext cx="0" cy="0"/>
          <a:chOff x="0" y="0"/>
          <a:chExt cx="0" cy="0"/>
        </a:xfrm>
      </p:grpSpPr>
      <p:pic>
        <p:nvPicPr>
          <p:cNvPr id="10" name="Picture 9"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94" y="4289374"/>
            <a:ext cx="10364432" cy="811610"/>
          </a:xfrm>
          <a:ln>
            <a:headEnd type="none"/>
            <a:tailEnd type="none"/>
          </a:ln>
        </p:spPr>
        <p:txBody>
          <a:bodyPr anchor="b" wrap="square"/>
          <a:lstStyle>
            <a:lvl1pPr>
              <a:defRPr sz="3200" dirty="0"/>
            </a:lvl1pPr>
          </a:lstStyle>
          <a:p>
            <a:pPr/>
            <a:r>
              <a:rPr lang="en-US" dirty="0"/>
              <a:t>Click to edit Master title style</a:t>
            </a:r>
            <a:endParaRPr lang="en-US" dirty="0"/>
          </a:p>
        </p:txBody>
      </p:sp>
      <p:sp>
        <p:nvSpPr>
          <p:cNvPr id="3" name="Picture Placeholder 2"/>
          <p:cNvSpPr>
            <a:spLocks noChangeAspect="1" noGrp="1"/>
          </p:cNvSpPr>
          <p:nvPr>
            <p:ph type="pic" idx="1"/>
          </p:nvPr>
        </p:nvSpPr>
        <p:spPr>
          <a:xfrm>
            <a:off x="1184744" y="698261"/>
            <a:ext cx="9822532" cy="3214136"/>
          </a:xfrm>
          <a:prstGeom prst="roundRect">
            <a:avLst>
              <a:gd name="adj" fmla="val 4944"/>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lstStyle>
            <a:lvl1pPr marL="0" indent="0" algn="ctr">
              <a:buNone/>
              <a:defRPr sz="3200" dirty="0"/>
            </a:lvl1pPr>
            <a:lvl2pPr marL="457200" indent="0">
              <a:buNone/>
              <a:defRPr sz="2800" dirty="0"/>
            </a:lvl2pPr>
            <a:lvl3pPr marL="914400" indent="0">
              <a:buNone/>
              <a:defRPr sz="2400" dirty="0"/>
            </a:lvl3pPr>
            <a:lvl4pPr marL="1371600" indent="0">
              <a:buNone/>
              <a:defRPr sz="2000" dirty="0"/>
            </a:lvl4pPr>
            <a:lvl5pPr marL="1828800" indent="0">
              <a:buNone/>
              <a:defRPr sz="2000" dirty="0"/>
            </a:lvl5pPr>
            <a:lvl6pPr marL="2286000" indent="0">
              <a:buNone/>
              <a:defRPr sz="2000" dirty="0"/>
            </a:lvl6pPr>
            <a:lvl7pPr marL="2743200" indent="0">
              <a:buNone/>
              <a:defRPr sz="2000" dirty="0"/>
            </a:lvl7pPr>
            <a:lvl8pPr marL="3200400" indent="0">
              <a:buNone/>
              <a:defRPr sz="2000" dirty="0"/>
            </a:lvl8pPr>
            <a:lvl9pPr marL="3657600" indent="0">
              <a:buNone/>
              <a:defRPr sz="2000" dirty="0"/>
            </a:lvl9pPr>
          </a:lstStyle>
          <a:p>
            <a:pPr/>
            <a:r>
              <a:rPr lang="en-US" dirty="0"/>
              <a:t>Click icon to add picture</a:t>
            </a:r>
            <a:endParaRPr lang="en-US" dirty="0"/>
          </a:p>
        </p:txBody>
      </p:sp>
      <p:sp>
        <p:nvSpPr>
          <p:cNvPr id="4" name="Text Placeholder 3"/>
          <p:cNvSpPr>
            <a:spLocks noGrp="1"/>
          </p:cNvSpPr>
          <p:nvPr>
            <p:ph type="body" sz="half" idx="2"/>
          </p:nvPr>
        </p:nvSpPr>
        <p:spPr>
          <a:xfrm>
            <a:off x="913774" y="5108728"/>
            <a:ext cx="10364452" cy="682472"/>
          </a:xfrm>
          <a:ln>
            <a:headEnd type="none"/>
            <a:tailEnd type="none"/>
          </a:ln>
        </p:spPr>
        <p:txBody>
          <a:bodyP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cSld name="Title and Caption">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4" y="609599"/>
            <a:ext cx="10364452" cy="3427245"/>
          </a:xfrm>
          <a:ln>
            <a:headEnd type="none"/>
            <a:tailEnd type="none"/>
          </a:ln>
        </p:spPr>
        <p:txBody>
          <a:bodyPr anchor="ctr"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204821"/>
            <a:ext cx="10364452" cy="1586380"/>
          </a:xfrm>
          <a:ln>
            <a:headEnd type="none"/>
            <a:tailEnd type="none"/>
          </a:ln>
        </p:spPr>
        <p:txBody>
          <a:bodyPr anchor="ctr"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Quote with Caption">
    <p:spTree>
      <p:nvGrpSpPr>
        <p:cNvPr id="1" name=""/>
        <p:cNvGrpSpPr/>
        <p:nvPr/>
      </p:nvGrpSpPr>
      <p:grpSpPr>
        <a:xfrm>
          <a:off x="0" y="0"/>
          <a:ext cx="0" cy="0"/>
          <a:chOff x="0" y="0"/>
          <a:chExt cx="0" cy="0"/>
        </a:xfrm>
      </p:grpSpPr>
      <p:pic>
        <p:nvPicPr>
          <p:cNvPr id="11" name="Picture 10"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1446212" y="609600"/>
            <a:ext cx="9302752" cy="2992904"/>
          </a:xfrm>
          <a:ln>
            <a:headEnd type="none"/>
            <a:tailEnd type="none"/>
          </a:ln>
        </p:spPr>
        <p:txBody>
          <a:bodyPr anchor="ctr" wrap="square"/>
          <a:lstStyle>
            <a:lvl1pPr>
              <a:defRPr sz="3200" dirty="0"/>
            </a:lvl1pPr>
          </a:lstStyle>
          <a:p>
            <a:pPr/>
            <a:r>
              <a:rPr lang="en-US" dirty="0"/>
              <a:t>Click to edit Master title style</a:t>
            </a:r>
            <a:endParaRPr lang="en-US" dirty="0"/>
          </a:p>
        </p:txBody>
      </p:sp>
      <p:sp>
        <p:nvSpPr>
          <p:cNvPr id="12" name="Text Placeholder 3"/>
          <p:cNvSpPr>
            <a:spLocks noGrp="1"/>
          </p:cNvSpPr>
          <p:nvPr>
            <p:ph type="body" sz="half" idx="13"/>
          </p:nvPr>
        </p:nvSpPr>
        <p:spPr>
          <a:xfrm>
            <a:off x="1720644" y="3610032"/>
            <a:ext cx="8752299" cy="594788"/>
          </a:xfrm>
          <a:ln>
            <a:headEnd type="none"/>
            <a:tailEnd type="none"/>
          </a:ln>
        </p:spPr>
        <p:txBody>
          <a:bodyPr anchor="t" wrap="square">
            <a:normAutofit/>
          </a:bodyPr>
          <a:lstStyle>
            <a:lvl1pPr marL="0" indent="0">
              <a:buNone/>
              <a:defRPr sz="14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4" name="Text Placeholder 3"/>
          <p:cNvSpPr>
            <a:spLocks noGrp="1"/>
          </p:cNvSpPr>
          <p:nvPr>
            <p:ph type="body" sz="half" idx="2"/>
          </p:nvPr>
        </p:nvSpPr>
        <p:spPr>
          <a:xfrm>
            <a:off x="913774" y="4372796"/>
            <a:ext cx="10364452" cy="1421053"/>
          </a:xfrm>
          <a:ln>
            <a:headEnd type="none"/>
            <a:tailEnd type="none"/>
          </a:ln>
        </p:spPr>
        <p:txBody>
          <a:bodyPr anchor="ctr" wrap="square">
            <a:normAutofit/>
          </a:bodyPr>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
        <p:nvSpPr>
          <p:cNvPr id="13" name="TextBox 12"/>
          <p:cNvSpPr txBox="1">
            <a:spLocks noChangeArrowheads="1"/>
          </p:cNvSpPr>
          <p:nvPr/>
        </p:nvSpPr>
        <p:spPr>
          <a:xfrm>
            <a:off x="1001488" y="754166"/>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defTabSz="457200"/>
            <a:r>
              <a:rPr lang="en-US" sz="8000" dirty="0">
                <a:solidFill>
                  <a:schemeClr val="tx1"/>
                </a:solidFill>
                <a:effectLst/>
              </a:rPr>
              <a:t>“</a:t>
            </a:r>
          </a:p>
        </p:txBody>
      </p:sp>
      <p:sp>
        <p:nvSpPr>
          <p:cNvPr id="14" name="TextBox 13"/>
          <p:cNvSpPr txBox="1">
            <a:spLocks noChangeArrowheads="1"/>
          </p:cNvSpPr>
          <p:nvPr/>
        </p:nvSpPr>
        <p:spPr>
          <a:xfrm>
            <a:off x="10557558" y="2993578"/>
            <a:ext cx="609600" cy="584776"/>
          </a:xfrm>
          <a:prstGeom prst="rect">
            <a:avLst/>
          </a:prstGeom>
          <a:ln>
            <a:headEnd type="none"/>
            <a:tailEnd type="none"/>
          </a:ln>
        </p:spPr>
        <p:txBody>
          <a:bodyPr lIns="91440" tIns="45720" rIns="91440" bIns="45720" anchor="ctr" wrap="square">
            <a:noAutofit/>
          </a:bodyPr>
          <a:lstStyle>
            <a:lvl1pPr defTabSz="457200">
              <a:spcBef>
                <a:spcPct val="0"/>
              </a:spcBef>
              <a:buNone/>
              <a:defRPr sz="3200" b="0" cap="all" dirty="0">
                <a:ln w="3175" cmpd="sng">
                  <a:noFill/>
                </a:ln>
                <a:effectLst>
                  <a:glow rad="38100">
                    <a:schemeClr val="bg1">
                      <a:lumMod val="65000"/>
                      <a:lumOff val="35000"/>
                      <a:alpha val="40000"/>
                    </a:schemeClr>
                  </a:glow>
                  <a:outerShdw blurRad="28575" dist="38100" dir="14040000" algn="tl" rotWithShape="0">
                    <a:srgbClr val="000000">
                      <a:alpha val="25000"/>
                    </a:srgbClr>
                  </a:outerShdw>
                </a:effectLst>
              </a:defRPr>
            </a:lvl1pPr>
            <a:lvl2pPr defTabSz="457200">
              <a:defRPr dirty="0">
                <a:solidFill>
                  <a:schemeClr val="tx2"/>
                </a:solidFill>
              </a:defRPr>
            </a:lvl2pPr>
            <a:lvl3pPr defTabSz="457200">
              <a:defRPr dirty="0">
                <a:solidFill>
                  <a:schemeClr val="tx2"/>
                </a:solidFill>
              </a:defRPr>
            </a:lvl3pPr>
            <a:lvl4pPr defTabSz="457200">
              <a:defRPr dirty="0">
                <a:solidFill>
                  <a:schemeClr val="tx2"/>
                </a:solidFill>
              </a:defRPr>
            </a:lvl4pPr>
            <a:lvl5pPr defTabSz="457200">
              <a:defRPr dirty="0">
                <a:solidFill>
                  <a:schemeClr val="tx2"/>
                </a:solidFill>
              </a:defRPr>
            </a:lvl5pPr>
            <a:lvl6pPr defTabSz="457200">
              <a:defRPr dirty="0">
                <a:solidFill>
                  <a:schemeClr val="tx2"/>
                </a:solidFill>
              </a:defRPr>
            </a:lvl6pPr>
            <a:lvl7pPr defTabSz="457200">
              <a:defRPr dirty="0">
                <a:solidFill>
                  <a:schemeClr val="tx2"/>
                </a:solidFill>
              </a:defRPr>
            </a:lvl7pPr>
            <a:lvl8pPr defTabSz="457200">
              <a:defRPr dirty="0">
                <a:solidFill>
                  <a:schemeClr val="tx2"/>
                </a:solidFill>
              </a:defRPr>
            </a:lvl8pPr>
            <a:lvl9pPr defTabSz="457200">
              <a:defRPr dirty="0">
                <a:solidFill>
                  <a:schemeClr val="tx2"/>
                </a:solidFill>
              </a:defRPr>
            </a:lvl9pPr>
          </a:lstStyle>
          <a:p>
            <a:pPr algn="r" defTabSz="457200"/>
            <a:r>
              <a:rPr lang="en-US" sz="8000" dirty="0">
                <a:solidFill>
                  <a:schemeClr val="tx1"/>
                </a:solidFill>
                <a:effectLst/>
              </a:rPr>
              <a:t>”</a:t>
            </a:r>
          </a:p>
        </p:txBody>
      </p:sp>
    </p:spTree>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Name Card">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xfrm>
            <a:off x="913775" y="2138721"/>
            <a:ext cx="10364452" cy="2511835"/>
          </a:xfrm>
          <a:ln>
            <a:headEnd type="none"/>
            <a:tailEnd type="none"/>
          </a:ln>
        </p:spPr>
        <p:txBody>
          <a:bodyPr anchor="b" wrap="square"/>
          <a:lstStyle>
            <a:lvl1pPr algn="ctr">
              <a:defRPr sz="3200" dirty="0"/>
            </a:lvl1pPr>
          </a:lstStyle>
          <a:p>
            <a:pPr/>
            <a:r>
              <a:rPr lang="en-US" dirty="0"/>
              <a:t>Click to edit Master title style</a:t>
            </a:r>
            <a:endParaRPr lang="en-US" dirty="0"/>
          </a:p>
        </p:txBody>
      </p:sp>
      <p:sp>
        <p:nvSpPr>
          <p:cNvPr id="4" name="Text Placeholder 3"/>
          <p:cNvSpPr>
            <a:spLocks noGrp="1"/>
          </p:cNvSpPr>
          <p:nvPr>
            <p:ph type="body" sz="half" idx="2"/>
          </p:nvPr>
        </p:nvSpPr>
        <p:spPr>
          <a:xfrm>
            <a:off x="913775" y="4662335"/>
            <a:ext cx="10364452" cy="1140644"/>
          </a:xfrm>
          <a:ln>
            <a:headEnd type="none"/>
            <a:tailEnd type="none"/>
          </a:ln>
        </p:spPr>
        <p:txBody>
          <a:bodyPr anchor="t" wrap="square"/>
          <a:lstStyle>
            <a:lvl1pPr marL="0" indent="0" algn="ctr">
              <a:buNone/>
              <a:defRPr sz="1600" dirty="0"/>
            </a:lvl1pPr>
            <a:lvl2pPr marL="457200" indent="0">
              <a:buNone/>
              <a:defRPr sz="1400" dirty="0"/>
            </a:lvl2pPr>
            <a:lvl3pPr marL="914400" indent="0">
              <a:buNone/>
              <a:defRPr sz="1200" dirty="0"/>
            </a:lvl3pPr>
            <a:lvl4pPr marL="1371600" indent="0">
              <a:buNone/>
              <a:defRPr sz="1000" dirty="0"/>
            </a:lvl4pPr>
            <a:lvl5pPr marL="1828800" indent="0">
              <a:buNone/>
              <a:defRPr sz="1000" dirty="0"/>
            </a:lvl5pPr>
            <a:lvl6pPr marL="2286000" indent="0">
              <a:buNone/>
              <a:defRPr sz="1000" dirty="0"/>
            </a:lvl6pPr>
            <a:lvl7pPr marL="2743200" indent="0">
              <a:buNone/>
              <a:defRPr sz="1000" dirty="0"/>
            </a:lvl7pPr>
            <a:lvl8pPr marL="3200400" indent="0">
              <a:buNone/>
              <a:defRPr sz="1000" dirty="0"/>
            </a:lvl8pPr>
            <a:lvl9pPr marL="3657600" indent="0">
              <a:buNone/>
              <a:defRPr sz="1000" dirty="0"/>
            </a:lvl9pPr>
          </a:lstStyle>
          <a:p>
            <a:pPr/>
            <a:r>
              <a:rPr lang="en-US" dirty="0"/>
              <a:t>Click to edit Master text styles</a:t>
            </a:r>
          </a:p>
        </p:txBody>
      </p:sp>
      <p:sp>
        <p:nvSpPr>
          <p:cNvPr id="5" name="Date Placeholder 4"/>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6" name="Footer Placeholder 5"/>
          <p:cNvSpPr>
            <a:spLocks noGrp="1"/>
          </p:cNvSpPr>
          <p:nvPr>
            <p:ph type="ftr" sz="quarter" idx="11"/>
          </p:nvPr>
        </p:nvSpPr>
        <p:spPr>
          <a:ln>
            <a:headEnd type="none"/>
            <a:tailEnd type="none"/>
          </a:ln>
        </p:spPr>
        <p:txBody>
          <a:bodyPr wrap="square"/>
          <a:lstStyle/>
          <a:p>
            <a:pPr/>
            <a:endParaRPr lang="en-US" dirty="0"/>
          </a:p>
        </p:txBody>
      </p:sp>
      <p:sp>
        <p:nvSpPr>
          <p:cNvPr id="7" name="Slide Number Placeholder 6"/>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3 Column">
    <p:spTree>
      <p:nvGrpSpPr>
        <p:cNvPr id="1" name=""/>
        <p:cNvGrpSpPr/>
        <p:nvPr/>
      </p:nvGrpSpPr>
      <p:grpSpPr>
        <a:xfrm>
          <a:off x="0" y="0"/>
          <a:ext cx="0" cy="0"/>
          <a:chOff x="0" y="0"/>
          <a:chExt cx="0" cy="0"/>
        </a:xfrm>
      </p:grpSpPr>
      <p:pic>
        <p:nvPicPr>
          <p:cNvPr id="13" name="Picture 12"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15" name="Title 1"/>
          <p:cNvSpPr>
            <a:spLocks noGrp="1"/>
          </p:cNvSpPr>
          <p:nvPr>
            <p:ph type="title"/>
          </p:nvPr>
        </p:nvSpPr>
        <p:spPr>
          <a:xfrm>
            <a:off x="913774" y="609600"/>
            <a:ext cx="10364452" cy="1605094"/>
          </a:xfrm>
          <a:ln>
            <a:headEnd type="none"/>
            <a:tailEnd type="none"/>
          </a:ln>
        </p:spPr>
        <p:txBody>
          <a:bodyPr wrap="square"/>
          <a:lstStyle/>
          <a:p>
            <a:pPr/>
            <a:r>
              <a:rPr lang="en-US" dirty="0"/>
              <a:t>Click to edit Master title style</a:t>
            </a:r>
            <a:endParaRPr lang="en-US" dirty="0"/>
          </a:p>
        </p:txBody>
      </p:sp>
      <p:sp>
        <p:nvSpPr>
          <p:cNvPr id="7" name="Text Placeholder 2"/>
          <p:cNvSpPr>
            <a:spLocks noGrp="1"/>
          </p:cNvSpPr>
          <p:nvPr>
            <p:ph type="body" idx="1"/>
          </p:nvPr>
        </p:nvSpPr>
        <p:spPr>
          <a:xfrm>
            <a:off x="913774" y="2367093"/>
            <a:ext cx="3298976"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8" name="Text Placeholder 3"/>
          <p:cNvSpPr>
            <a:spLocks noGrp="1"/>
          </p:cNvSpPr>
          <p:nvPr>
            <p:ph type="body" sz="half" idx="15"/>
          </p:nvPr>
        </p:nvSpPr>
        <p:spPr>
          <a:xfrm>
            <a:off x="913774" y="2943355"/>
            <a:ext cx="3298976"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9" name="Text Placeholder 4"/>
          <p:cNvSpPr>
            <a:spLocks noGrp="1"/>
          </p:cNvSpPr>
          <p:nvPr>
            <p:ph type="body" sz="quarter" idx="3"/>
          </p:nvPr>
        </p:nvSpPr>
        <p:spPr>
          <a:xfrm>
            <a:off x="4452389" y="2367093"/>
            <a:ext cx="3291521"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0" name="Text Placeholder 3"/>
          <p:cNvSpPr>
            <a:spLocks noGrp="1"/>
          </p:cNvSpPr>
          <p:nvPr>
            <p:ph type="body" sz="half" idx="16"/>
          </p:nvPr>
        </p:nvSpPr>
        <p:spPr>
          <a:xfrm>
            <a:off x="4441348" y="2943355"/>
            <a:ext cx="3303351"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11" name="Text Placeholder 4"/>
          <p:cNvSpPr>
            <a:spLocks noGrp="1"/>
          </p:cNvSpPr>
          <p:nvPr>
            <p:ph type="body" sz="quarter" idx="13"/>
          </p:nvPr>
        </p:nvSpPr>
        <p:spPr>
          <a:xfrm>
            <a:off x="7973298" y="2367093"/>
            <a:ext cx="3304928" cy="576262"/>
          </a:xfrm>
          <a:ln>
            <a:headEnd type="none"/>
            <a:tailEnd type="none"/>
          </a:ln>
        </p:spPr>
        <p:txBody>
          <a:bodyPr anchor="b" wrap="square">
            <a:noAutofit/>
          </a:bodyPr>
          <a:lstStyle>
            <a:lvl1pPr marL="0" indent="0" algn="ctr">
              <a:lnSpc>
                <a:spcPct val="85000"/>
              </a:lnSpc>
              <a:buNone/>
              <a:defRPr sz="24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12" name="Text Placeholder 3"/>
          <p:cNvSpPr>
            <a:spLocks noGrp="1"/>
          </p:cNvSpPr>
          <p:nvPr>
            <p:ph type="body" sz="half" idx="17"/>
          </p:nvPr>
        </p:nvSpPr>
        <p:spPr>
          <a:xfrm>
            <a:off x="7973298" y="2943355"/>
            <a:ext cx="3304928" cy="2847845"/>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3 Picture Column">
    <p:spTree>
      <p:nvGrpSpPr>
        <p:cNvPr id="1" name=""/>
        <p:cNvGrpSpPr/>
        <p:nvPr/>
      </p:nvGrpSpPr>
      <p:grpSpPr>
        <a:xfrm>
          <a:off x="0" y="0"/>
          <a:ext cx="0" cy="0"/>
          <a:chOff x="0" y="0"/>
          <a:chExt cx="0" cy="0"/>
        </a:xfrm>
      </p:grpSpPr>
      <p:pic>
        <p:nvPicPr>
          <p:cNvPr id="16" name="Picture 15"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30" name="Title 1"/>
          <p:cNvSpPr>
            <a:spLocks noGrp="1"/>
          </p:cNvSpPr>
          <p:nvPr>
            <p:ph type="title"/>
          </p:nvPr>
        </p:nvSpPr>
        <p:spPr>
          <a:xfrm>
            <a:off x="913774" y="610772"/>
            <a:ext cx="10364452" cy="1603922"/>
          </a:xfrm>
          <a:ln>
            <a:headEnd type="none"/>
            <a:tailEnd type="none"/>
          </a:ln>
        </p:spPr>
        <p:txBody>
          <a:bodyPr wrap="square"/>
          <a:lstStyle/>
          <a:p>
            <a:pPr/>
            <a:r>
              <a:rPr lang="en-US" dirty="0"/>
              <a:t>Click to edit Master title style</a:t>
            </a:r>
            <a:endParaRPr lang="en-US" dirty="0"/>
          </a:p>
        </p:txBody>
      </p:sp>
      <p:sp>
        <p:nvSpPr>
          <p:cNvPr id="19" name="Text Placeholder 2"/>
          <p:cNvSpPr>
            <a:spLocks noGrp="1"/>
          </p:cNvSpPr>
          <p:nvPr>
            <p:ph type="body" idx="1"/>
          </p:nvPr>
        </p:nvSpPr>
        <p:spPr>
          <a:xfrm>
            <a:off x="913774" y="4204820"/>
            <a:ext cx="3296409"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0" name="Picture Placeholder 2"/>
          <p:cNvSpPr>
            <a:spLocks noChangeAspect="1" noGrp="1"/>
          </p:cNvSpPr>
          <p:nvPr>
            <p:ph type="pic" idx="15"/>
          </p:nvPr>
        </p:nvSpPr>
        <p:spPr>
          <a:xfrm>
            <a:off x="913774" y="2367093"/>
            <a:ext cx="3296409" cy="1524000"/>
          </a:xfrm>
          <a:prstGeom prst="roundRect">
            <a:avLst>
              <a:gd name="adj" fmla="val 9363"/>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1" name="Text Placeholder 3"/>
          <p:cNvSpPr>
            <a:spLocks noGrp="1"/>
          </p:cNvSpPr>
          <p:nvPr>
            <p:ph type="body" sz="half" idx="18"/>
          </p:nvPr>
        </p:nvSpPr>
        <p:spPr>
          <a:xfrm>
            <a:off x="913774" y="4781082"/>
            <a:ext cx="3296409" cy="1010118"/>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2" name="Text Placeholder 4"/>
          <p:cNvSpPr>
            <a:spLocks noGrp="1"/>
          </p:cNvSpPr>
          <p:nvPr>
            <p:ph type="body" sz="quarter" idx="3"/>
          </p:nvPr>
        </p:nvSpPr>
        <p:spPr>
          <a:xfrm>
            <a:off x="4442759" y="4204820"/>
            <a:ext cx="3301828"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3" name="Picture Placeholder 2"/>
          <p:cNvSpPr>
            <a:spLocks noChangeAspect="1" noGrp="1"/>
          </p:cNvSpPr>
          <p:nvPr>
            <p:ph type="pic" idx="21"/>
          </p:nvPr>
        </p:nvSpPr>
        <p:spPr>
          <a:xfrm>
            <a:off x="4441348" y="2367093"/>
            <a:ext cx="3303352"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4" name="Text Placeholder 3"/>
          <p:cNvSpPr>
            <a:spLocks noGrp="1"/>
          </p:cNvSpPr>
          <p:nvPr>
            <p:ph type="body" sz="half" idx="19"/>
          </p:nvPr>
        </p:nvSpPr>
        <p:spPr>
          <a:xfrm>
            <a:off x="4441348" y="4781080"/>
            <a:ext cx="3303352" cy="1010119"/>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25" name="Text Placeholder 4"/>
          <p:cNvSpPr>
            <a:spLocks noGrp="1"/>
          </p:cNvSpPr>
          <p:nvPr>
            <p:ph type="body" sz="quarter" idx="13"/>
          </p:nvPr>
        </p:nvSpPr>
        <p:spPr>
          <a:xfrm>
            <a:off x="7973298" y="4204820"/>
            <a:ext cx="3300681" cy="576262"/>
          </a:xfrm>
          <a:ln>
            <a:headEnd type="none"/>
            <a:tailEnd type="none"/>
          </a:ln>
        </p:spPr>
        <p:txBody>
          <a:bodyPr anchor="b" wrap="square">
            <a:noAutofit/>
          </a:bodyPr>
          <a:lstStyle>
            <a:lvl1pPr marL="0" indent="0" algn="ctr">
              <a:lnSpc>
                <a:spcPct val="85000"/>
              </a:lnSpc>
              <a:buNone/>
              <a:defRPr sz="2200" b="0" dirty="0">
                <a:solidFill>
                  <a:schemeClr val="tx1"/>
                </a:solidFill>
              </a:defRPr>
            </a:lvl1pPr>
            <a:lvl2pPr marL="457200" indent="0">
              <a:buNone/>
              <a:defRPr sz="2000" b="1" dirty="0"/>
            </a:lvl2pPr>
            <a:lvl3pPr marL="914400" indent="0">
              <a:buNone/>
              <a:defRPr sz="1800" b="1" dirty="0"/>
            </a:lvl3pPr>
            <a:lvl4pPr marL="1371600" indent="0">
              <a:buNone/>
              <a:defRPr sz="1600" b="1" dirty="0"/>
            </a:lvl4pPr>
            <a:lvl5pPr marL="1828800" indent="0">
              <a:buNone/>
              <a:defRPr sz="1600" b="1" dirty="0"/>
            </a:lvl5pPr>
            <a:lvl6pPr marL="2286000" indent="0">
              <a:buNone/>
              <a:defRPr sz="1600" b="1" dirty="0"/>
            </a:lvl6pPr>
            <a:lvl7pPr marL="2743200" indent="0">
              <a:buNone/>
              <a:defRPr sz="1600" b="1" dirty="0"/>
            </a:lvl7pPr>
            <a:lvl8pPr marL="3200400" indent="0">
              <a:buNone/>
              <a:defRPr sz="1600" b="1" dirty="0"/>
            </a:lvl8pPr>
            <a:lvl9pPr marL="3657600" indent="0">
              <a:buNone/>
              <a:defRPr sz="1600" b="1" dirty="0"/>
            </a:lvl9pPr>
          </a:lstStyle>
          <a:p>
            <a:pPr/>
            <a:r>
              <a:rPr lang="en-US" dirty="0"/>
              <a:t>Click to edit Master text styles</a:t>
            </a:r>
          </a:p>
        </p:txBody>
      </p:sp>
      <p:sp>
        <p:nvSpPr>
          <p:cNvPr id="26" name="Picture Placeholder 2"/>
          <p:cNvSpPr>
            <a:spLocks noChangeAspect="1" noGrp="1"/>
          </p:cNvSpPr>
          <p:nvPr>
            <p:ph type="pic" idx="22"/>
          </p:nvPr>
        </p:nvSpPr>
        <p:spPr>
          <a:xfrm>
            <a:off x="7973298" y="2367093"/>
            <a:ext cx="3304928" cy="1524000"/>
          </a:xfrm>
          <a:prstGeom prst="roundRect">
            <a:avLst>
              <a:gd name="adj" fmla="val 8841"/>
            </a:avLst>
          </a:prstGeom>
          <a:noFill/>
          <a:ln w="82550" cap="sq">
            <a:solidFill>
              <a:srgbClr val="EAEAEA"/>
            </a:solidFill>
            <a:miter/>
            <a:headEnd type="none"/>
            <a:tailEnd type="none"/>
          </a:ln>
          <a:effectLst/>
          <a:scene3d>
            <a:camera prst="orthographicFront"/>
            <a:lightRig rig="threePt" dir="t">
              <a:rot lat="0" lon="0" rev="2700000"/>
            </a:lightRig>
          </a:scene3d>
          <a:sp3d contourW="6350">
            <a:bevelT h="38100"/>
            <a:contourClr>
              <a:srgbClr val="C0C0C0"/>
            </a:contourClr>
          </a:sp3d>
        </p:spPr>
        <p:txBody>
          <a:bodyPr anchor="t" wrap="square">
            <a:normAutofit/>
          </a:bodyPr>
          <a:lstStyle>
            <a:lvl1pPr marL="0" indent="0" algn="ctr">
              <a:buNone/>
              <a:defRPr sz="1600" dirty="0"/>
            </a:lvl1pPr>
            <a:lvl2pPr marL="457200" indent="0">
              <a:buNone/>
              <a:defRPr sz="1600" dirty="0"/>
            </a:lvl2pPr>
            <a:lvl3pPr marL="914400" indent="0">
              <a:buNone/>
              <a:defRPr sz="1600" dirty="0"/>
            </a:lvl3pPr>
            <a:lvl4pPr marL="1371600" indent="0">
              <a:buNone/>
              <a:defRPr sz="1600" dirty="0"/>
            </a:lvl4pPr>
            <a:lvl5pPr marL="1828800" indent="0">
              <a:buNone/>
              <a:defRPr sz="1600" dirty="0"/>
            </a:lvl5pPr>
            <a:lvl6pPr marL="2286000" indent="0">
              <a:buNone/>
              <a:defRPr sz="1600" dirty="0"/>
            </a:lvl6pPr>
            <a:lvl7pPr marL="2743200" indent="0">
              <a:buNone/>
              <a:defRPr sz="1600" dirty="0"/>
            </a:lvl7pPr>
            <a:lvl8pPr marL="3200400" indent="0">
              <a:buNone/>
              <a:defRPr sz="1600" dirty="0"/>
            </a:lvl8pPr>
            <a:lvl9pPr marL="3657600" indent="0">
              <a:buNone/>
              <a:defRPr sz="1600" dirty="0"/>
            </a:lvl9pPr>
          </a:lstStyle>
          <a:p>
            <a:pPr/>
            <a:r>
              <a:rPr lang="en-US" dirty="0"/>
              <a:t>Click icon to add picture</a:t>
            </a:r>
            <a:endParaRPr lang="en-US" dirty="0"/>
          </a:p>
        </p:txBody>
      </p:sp>
      <p:sp>
        <p:nvSpPr>
          <p:cNvPr id="27" name="Text Placeholder 3"/>
          <p:cNvSpPr>
            <a:spLocks noGrp="1"/>
          </p:cNvSpPr>
          <p:nvPr>
            <p:ph type="body" sz="half" idx="20"/>
          </p:nvPr>
        </p:nvSpPr>
        <p:spPr>
          <a:xfrm>
            <a:off x="7973173" y="4781078"/>
            <a:ext cx="3305053" cy="1010121"/>
          </a:xfrm>
          <a:ln>
            <a:headEnd type="none"/>
            <a:tailEnd type="none"/>
          </a:ln>
        </p:spPr>
        <p:txBody>
          <a:bodyPr anchor="t" wrap="square">
            <a:normAutofit/>
          </a:bodyPr>
          <a:lstStyle>
            <a:lvl1pPr marL="0" indent="0" algn="ctr">
              <a:buNone/>
              <a:defRPr sz="1400" dirty="0"/>
            </a:lvl1pPr>
            <a:lvl2pPr marL="457200" indent="0">
              <a:buNone/>
              <a:defRPr sz="1200" dirty="0"/>
            </a:lvl2pPr>
            <a:lvl3pPr marL="914400" indent="0">
              <a:buNone/>
              <a:defRPr sz="1000" dirty="0"/>
            </a:lvl3pPr>
            <a:lvl4pPr marL="1371600" indent="0">
              <a:buNone/>
              <a:defRPr sz="900" dirty="0"/>
            </a:lvl4pPr>
            <a:lvl5pPr marL="1828800" indent="0">
              <a:buNone/>
              <a:defRPr sz="900" dirty="0"/>
            </a:lvl5pPr>
            <a:lvl6pPr marL="2286000" indent="0">
              <a:buNone/>
              <a:defRPr sz="900" dirty="0"/>
            </a:lvl6pPr>
            <a:lvl7pPr marL="2743200" indent="0">
              <a:buNone/>
              <a:defRPr sz="900" dirty="0"/>
            </a:lvl7pPr>
            <a:lvl8pPr marL="3200400" indent="0">
              <a:buNone/>
              <a:defRPr sz="900" dirty="0"/>
            </a:lvl8pPr>
            <a:lvl9pPr marL="3657600" indent="0">
              <a:buNone/>
              <a:defRPr sz="900" dirty="0"/>
            </a:lvl9pPr>
          </a:lstStyle>
          <a:p>
            <a:pPr/>
            <a:r>
              <a:rPr lang="en-US" dirty="0"/>
              <a:t>Click to edit Master text styles</a:t>
            </a:r>
          </a:p>
        </p:txBody>
      </p:sp>
      <p:sp>
        <p:nvSpPr>
          <p:cNvPr id="3" name="Date Placeholder 2"/>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4" name="Footer Placeholder 3"/>
          <p:cNvSpPr>
            <a:spLocks noGrp="1"/>
          </p:cNvSpPr>
          <p:nvPr>
            <p:ph type="ftr" sz="quarter" idx="11"/>
          </p:nvPr>
        </p:nvSpPr>
        <p:spPr>
          <a:ln>
            <a:headEnd type="none"/>
            <a:tailEnd type="none"/>
          </a:ln>
        </p:spPr>
        <p:txBody>
          <a:bodyPr wrap="square"/>
          <a:lstStyle/>
          <a:p>
            <a:pPr/>
            <a:endParaRPr lang="en-US" dirty="0"/>
          </a:p>
        </p:txBody>
      </p:sp>
      <p:sp>
        <p:nvSpPr>
          <p:cNvPr id="5" name="Slide Number Placeholder 4"/>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cSld name="Title and Vertical Text">
    <p:spTree>
      <p:nvGrpSpPr>
        <p:cNvPr id="1" name=""/>
        <p:cNvGrpSpPr/>
        <p:nvPr/>
      </p:nvGrpSpPr>
      <p:grpSpPr>
        <a:xfrm>
          <a:off x="0" y="0"/>
          <a:ext cx="0" cy="0"/>
          <a:chOff x="0" y="0"/>
          <a:chExt cx="0" cy="0"/>
        </a:xfrm>
      </p:grpSpPr>
      <p:pic>
        <p:nvPicPr>
          <p:cNvPr id="8" name="Picture 7"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Title 1"/>
          <p:cNvSpPr>
            <a:spLocks noGrp="1"/>
          </p:cNvSpPr>
          <p:nvPr>
            <p:ph type="title"/>
          </p:nvPr>
        </p:nvSpPr>
        <p:spPr>
          <a:ln>
            <a:headEnd type="none"/>
            <a:tailEnd type="none"/>
          </a:ln>
        </p:spPr>
        <p:txBody>
          <a:bodyPr wrap="square"/>
          <a:lstStyle/>
          <a:p>
            <a:pPr/>
            <a:r>
              <a:rPr lang="en-US" dirty="0"/>
              <a:t>Click to edit Master title style</a:t>
            </a:r>
            <a:endParaRPr lang="en-US" dirty="0"/>
          </a:p>
        </p:txBody>
      </p:sp>
      <p:sp>
        <p:nvSpPr>
          <p:cNvPr id="11" name="Vertical Text Placeholder 2"/>
          <p:cNvSpPr>
            <a:spLocks noGrp="1"/>
          </p:cNvSpPr>
          <p:nvPr>
            <p:ph type="body" orient="vert" sz="quarter" idx="13"/>
          </p:nvPr>
        </p:nvSpPr>
        <p:spPr>
          <a:xfrm>
            <a:off x="913775" y="2367093"/>
            <a:ext cx="10364452" cy="3424107"/>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cSld name="Vertical Title and Text">
    <p:spTree>
      <p:nvGrpSpPr>
        <p:cNvPr id="1" name=""/>
        <p:cNvGrpSpPr/>
        <p:nvPr/>
      </p:nvGrpSpPr>
      <p:grpSpPr>
        <a:xfrm>
          <a:off x="0" y="0"/>
          <a:ext cx="0" cy="0"/>
          <a:chOff x="0" y="0"/>
          <a:chExt cx="0" cy="0"/>
        </a:xfrm>
      </p:grpSpPr>
      <p:pic>
        <p:nvPicPr>
          <p:cNvPr id="9" name="Picture 8" descr="Droplets-HD-Content-R1d.png"/>
          <p:cNvPicPr>
            <a:picLocks noChangeAspect="1"/>
          </p:cNvPicPr>
          <p:nvPr/>
        </p:nvPicPr>
        <p:blipFill>
          <a:blip r:embed="rId2">
            <a:lum/>
          </a:blip>
          <a:srcRect/>
          <a:stretch>
            <a:fillRect/>
          </a:stretch>
        </p:blipFill>
        <p:spPr>
          <a:xfrm>
            <a:off x="0" y="0"/>
            <a:ext cx="12192000" cy="6858000"/>
          </a:xfrm>
          <a:prstGeom prst="rect">
            <a:avLst/>
          </a:prstGeom>
          <a:ln>
            <a:headEnd type="none"/>
            <a:tailEnd type="none"/>
          </a:ln>
        </p:spPr>
      </p:pic>
      <p:sp>
        <p:nvSpPr>
          <p:cNvPr id="2" name="Vertical Title 1"/>
          <p:cNvSpPr>
            <a:spLocks noGrp="1"/>
          </p:cNvSpPr>
          <p:nvPr>
            <p:ph type="title" orient="vert"/>
          </p:nvPr>
        </p:nvSpPr>
        <p:spPr>
          <a:xfrm>
            <a:off x="8724900" y="609601"/>
            <a:ext cx="2553326" cy="5181599"/>
          </a:xfrm>
          <a:ln>
            <a:headEnd type="none"/>
            <a:tailEnd type="none"/>
          </a:ln>
        </p:spPr>
        <p:txBody>
          <a:bodyPr vert="eaVert" wrap="square"/>
          <a:lstStyle>
            <a:lvl1pPr algn="l"/>
          </a:lstStyle>
          <a:p>
            <a:pPr/>
            <a:r>
              <a:rPr lang="en-US" dirty="0"/>
              <a:t>Click to edit Master title style</a:t>
            </a:r>
            <a:endParaRPr lang="en-US" dirty="0"/>
          </a:p>
        </p:txBody>
      </p:sp>
      <p:sp>
        <p:nvSpPr>
          <p:cNvPr id="8" name="Vertical Text Placeholder 2"/>
          <p:cNvSpPr>
            <a:spLocks noGrp="1"/>
          </p:cNvSpPr>
          <p:nvPr>
            <p:ph type="body" orient="vert" sz="quarter" idx="13"/>
          </p:nvPr>
        </p:nvSpPr>
        <p:spPr>
          <a:xfrm>
            <a:off x="913775" y="609601"/>
            <a:ext cx="7658724" cy="5181599"/>
          </a:xfrm>
          <a:ln>
            <a:headEnd type="none"/>
            <a:tailEnd type="none"/>
          </a:ln>
        </p:spPr>
        <p:txBody>
          <a:bodyPr vert="eaVert" wrap="square"/>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10"/>
          </p:nvPr>
        </p:nvSpPr>
        <p:spPr>
          <a:ln>
            <a:headEnd type="none"/>
            <a:tailEnd type="none"/>
          </a:ln>
        </p:spPr>
        <p:txBody>
          <a:bodyPr wrap="square"/>
          <a:lstStyle/>
          <a:p>
            <a:pPr/>
            <a:fld id="{1443A8BD-6C61-4B10-B8B2-2A14785BB836}" type="datetimeFigureOut">
              <a:rPr lang="en-US" dirty="0"/>
              <a:t>8/19/2024</a:t>
            </a:fld>
            <a:endParaRPr lang="en-US" dirty="0"/>
          </a:p>
        </p:txBody>
      </p:sp>
      <p:sp>
        <p:nvSpPr>
          <p:cNvPr id="5" name="Footer Placeholder 4"/>
          <p:cNvSpPr>
            <a:spLocks noGrp="1"/>
          </p:cNvSpPr>
          <p:nvPr>
            <p:ph type="ftr" sz="quarter" idx="11"/>
          </p:nvPr>
        </p:nvSpPr>
        <p:spPr>
          <a:ln>
            <a:headEnd type="none"/>
            <a:tailEnd type="none"/>
          </a:ln>
        </p:spPr>
        <p:txBody>
          <a:bodyPr wrap="square"/>
          <a:lstStyle/>
          <a:p>
            <a:pPr/>
            <a:endParaRPr lang="en-US" dirty="0"/>
          </a:p>
        </p:txBody>
      </p:sp>
      <p:sp>
        <p:nvSpPr>
          <p:cNvPr id="6" name="Slide Number Placeholder 5"/>
          <p:cNvSpPr>
            <a:spLocks noGrp="1"/>
          </p:cNvSpPr>
          <p:nvPr>
            <p:ph type="sldNum" sz="quarter" idx="12"/>
          </p:nvPr>
        </p:nvSpPr>
        <p:spPr>
          <a:ln>
            <a:headEnd type="none"/>
            <a:tailEnd type="none"/>
          </a:ln>
        </p:spPr>
        <p:txBody>
          <a:bodyPr wrap="square"/>
          <a:lstStyle/>
          <a:p>
            <a:pPr/>
            <a:fld id="{1CDC8439-B8AA-4C89-8ED8-41EB677F3D52}" type="slidenum">
              <a:rPr lang="en-US" dirty="0"/>
              <a:t>‹#›</a:t>
            </a:fld>
            <a:endParaRPr lang="en-US" dirty="0"/>
          </a:p>
        </p:txBody>
      </p:sp>
    </p:spTree>
  </p:cSld>
  <p:clrMapOvr>
    <a:masterClrMapping/>
  </p:clrMapOvr>
</p:sldLayout>
</file>

<file path=ppt/slideMasters/_rels/slideMaster1.xml.rels>&#65279;<?xml version="1.0" encoding="utf-8" standalone="yes"?><Relationships xmlns="http://schemas.openxmlformats.org/package/2006/relationships"><Relationship Id="rId8" Type="http://schemas.openxmlformats.org/officeDocument/2006/relationships/slideLayout" Target="../slideLayouts/slideLayout8.xml" /><Relationship Id="rId13" Type="http://schemas.openxmlformats.org/officeDocument/2006/relationships/slideLayout" Target="../slideLayouts/slideLayout13.xml" /><Relationship Id="rId18" Type="http://schemas.openxmlformats.org/officeDocument/2006/relationships/theme" Target="../theme/theme1.xml" /><Relationship Id="rId3" Type="http://schemas.openxmlformats.org/officeDocument/2006/relationships/slideLayout" Target="../slideLayouts/slideLayout3.xml" /><Relationship Id="rId7" Type="http://schemas.openxmlformats.org/officeDocument/2006/relationships/slideLayout" Target="../slideLayouts/slideLayout7.xml" /><Relationship Id="rId12" Type="http://schemas.openxmlformats.org/officeDocument/2006/relationships/slideLayout" Target="../slideLayouts/slideLayout12.xml" /><Relationship Id="rId17" Type="http://schemas.openxmlformats.org/officeDocument/2006/relationships/slideLayout" Target="../slideLayouts/slideLayout17.xml" /><Relationship Id="rId2" Type="http://schemas.openxmlformats.org/officeDocument/2006/relationships/slideLayout" Target="../slideLayouts/slideLayout2.xml" /><Relationship Id="rId16" Type="http://schemas.openxmlformats.org/officeDocument/2006/relationships/slideLayout" Target="../slideLayouts/slideLayout16.xml" /><Relationship Id="rId1" Type="http://schemas.openxmlformats.org/officeDocument/2006/relationships/slideLayout" Target="../slideLayouts/slideLayout1.xml" /><Relationship Id="rId6" Type="http://schemas.openxmlformats.org/officeDocument/2006/relationships/slideLayout" Target="../slideLayouts/slideLayout6.xml" /><Relationship Id="rId11" Type="http://schemas.openxmlformats.org/officeDocument/2006/relationships/slideLayout" Target="../slideLayouts/slideLayout11.xml" /><Relationship Id="rId5" Type="http://schemas.openxmlformats.org/officeDocument/2006/relationships/slideLayout" Target="../slideLayouts/slideLayout5.xml" /><Relationship Id="rId15" Type="http://schemas.openxmlformats.org/officeDocument/2006/relationships/slideLayout" Target="../slideLayouts/slideLayout15.xml" /><Relationship Id="rId10" Type="http://schemas.openxmlformats.org/officeDocument/2006/relationships/slideLayout" Target="../slideLayouts/slideLayout10.xml" /><Relationship Id="rId19" Type="http://schemas.openxmlformats.org/officeDocument/2006/relationships/image" Target="../media/image1.png" /><Relationship Id="rId4" Type="http://schemas.openxmlformats.org/officeDocument/2006/relationships/slideLayout" Target="../slideLayouts/slideLayout4.xml" /><Relationship Id="rId9" Type="http://schemas.openxmlformats.org/officeDocument/2006/relationships/slideLayout" Target="../slideLayouts/slideLayout9.xml" /><Relationship Id="rId14" Type="http://schemas.openxmlformats.org/officeDocument/2006/relationships/slideLayout" Target="../slideLayouts/slideLayout14.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1"/>
      </p:bgRef>
    </p:bg>
    <p:spTree>
      <p:nvGrpSpPr>
        <p:cNvPr id="1" name=""/>
        <p:cNvGrpSpPr/>
        <p:nvPr/>
      </p:nvGrpSpPr>
      <p:grpSpPr>
        <a:xfrm>
          <a:off x="0" y="0"/>
          <a:ext cx="0" cy="0"/>
          <a:chOff x="0" y="0"/>
          <a:chExt cx="0" cy="0"/>
        </a:xfrm>
      </p:grpSpPr>
      <p:pic>
        <p:nvPicPr>
          <p:cNvPr id="1026" name="Picture 2" descr="\\DROBO-FS\QuickDrops\JB\PPTX NG\Droplets\LightingOverlay.png"/>
          <p:cNvPicPr>
            <a:picLocks noChangeAspect="1"/>
          </p:cNvPicPr>
          <p:nvPr/>
        </p:nvPicPr>
        <p:blipFill>
          <a:blip r:embed="rId19">
            <a:lum/>
          </a:blip>
          <a:srcRect/>
          <a:stretch>
            <a:fillRect/>
          </a:stretch>
        </p:blipFill>
        <p:spPr bwMode="auto">
          <a:xfrm>
            <a:off x="0" y="-1"/>
            <a:ext cx="12192003" cy="6858001"/>
          </a:xfrm>
          <a:prstGeom prst="rect">
            <a:avLst/>
          </a:prstGeom>
          <a:noFill/>
          <a:ln>
            <a:headEnd type="none"/>
            <a:tailEnd type="none"/>
          </a:ln>
        </p:spPr>
      </p:pic>
      <p:sp>
        <p:nvSpPr>
          <p:cNvPr id="2" name="Title Placeholder 1"/>
          <p:cNvSpPr>
            <a:spLocks noGrp="1"/>
          </p:cNvSpPr>
          <p:nvPr>
            <p:ph type="title"/>
          </p:nvPr>
        </p:nvSpPr>
        <p:spPr>
          <a:xfrm>
            <a:off x="913775" y="618517"/>
            <a:ext cx="10364451" cy="1596177"/>
          </a:xfrm>
          <a:prstGeom prst="rect">
            <a:avLst/>
          </a:prstGeom>
          <a:ln>
            <a:headEnd type="none"/>
            <a:tailEnd type="none"/>
          </a:ln>
        </p:spPr>
        <p:txBody>
          <a:bodyPr lIns="91440" tIns="45720" rIns="91440" bIns="45720" anchor="ctr" wrap="square">
            <a:normAutofit/>
          </a:bodyPr>
          <a:lstStyle/>
          <a:p>
            <a:pPr/>
            <a:r>
              <a:rPr lang="en-US" dirty="0"/>
              <a:t>Click to edit Master title style</a:t>
            </a:r>
            <a:endParaRPr lang="en-US" dirty="0"/>
          </a:p>
        </p:txBody>
      </p:sp>
      <p:sp>
        <p:nvSpPr>
          <p:cNvPr id="3" name="Text Placeholder 2"/>
          <p:cNvSpPr>
            <a:spLocks noGrp="1"/>
          </p:cNvSpPr>
          <p:nvPr>
            <p:ph type="body" idx="1"/>
          </p:nvPr>
        </p:nvSpPr>
        <p:spPr>
          <a:xfrm>
            <a:off x="913775" y="2367093"/>
            <a:ext cx="10364452" cy="3424107"/>
          </a:xfrm>
          <a:prstGeom prst="rect">
            <a:avLst/>
          </a:prstGeom>
          <a:ln>
            <a:headEnd type="none"/>
            <a:tailEnd type="none"/>
          </a:ln>
        </p:spPr>
        <p:txBody>
          <a:bodyPr lIns="91440" tIns="45720" rIns="91440" bIns="45720" wrap="square">
            <a:normAutofit/>
          </a:bodyPr>
          <a:lstStyle/>
          <a:p>
            <a:pPr/>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endParaRPr lang="en-US" dirty="0"/>
          </a:p>
        </p:txBody>
      </p:sp>
      <p:sp>
        <p:nvSpPr>
          <p:cNvPr id="4" name="Date Placeholder 3"/>
          <p:cNvSpPr>
            <a:spLocks noGrp="1"/>
          </p:cNvSpPr>
          <p:nvPr>
            <p:ph type="dt" sz="half" idx="2"/>
          </p:nvPr>
        </p:nvSpPr>
        <p:spPr>
          <a:xfrm>
            <a:off x="7678737" y="5883275"/>
            <a:ext cx="2743200"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443A8BD-6C61-4B10-B8B2-2A14785BB836}" type="datetimeFigureOut">
              <a:rPr lang="en-US" dirty="0"/>
              <a:t>8/19/2024</a:t>
            </a:fld>
            <a:endParaRPr lang="en-US" dirty="0"/>
          </a:p>
        </p:txBody>
      </p:sp>
      <p:sp>
        <p:nvSpPr>
          <p:cNvPr id="5" name="Footer Placeholder 4"/>
          <p:cNvSpPr>
            <a:spLocks noGrp="1"/>
          </p:cNvSpPr>
          <p:nvPr>
            <p:ph type="ftr" sz="quarter" idx="3"/>
          </p:nvPr>
        </p:nvSpPr>
        <p:spPr>
          <a:xfrm>
            <a:off x="913774" y="5883275"/>
            <a:ext cx="6672887" cy="365125"/>
          </a:xfrm>
          <a:prstGeom prst="rect">
            <a:avLst/>
          </a:prstGeom>
          <a:ln>
            <a:headEnd type="none"/>
            <a:tailEnd type="none"/>
          </a:ln>
        </p:spPr>
        <p:txBody>
          <a:bodyPr lIns="91440" tIns="45720" rIns="91440" bIns="45720" anchor="ctr" wrap="square"/>
          <a:lstStyle>
            <a:lvl1pPr algn="l">
              <a:defRPr sz="1000" dirty="0">
                <a:solidFill>
                  <a:schemeClr val="tx1"/>
                </a:solidFill>
              </a:defRPr>
            </a:lvl1pPr>
          </a:lstStyle>
          <a:p>
            <a:pPr/>
            <a:endParaRPr lang="en-US" dirty="0"/>
          </a:p>
        </p:txBody>
      </p:sp>
      <p:sp>
        <p:nvSpPr>
          <p:cNvPr id="6" name="Slide Number Placeholder 5"/>
          <p:cNvSpPr>
            <a:spLocks noGrp="1"/>
          </p:cNvSpPr>
          <p:nvPr>
            <p:ph type="sldNum" sz="quarter" idx="4"/>
          </p:nvPr>
        </p:nvSpPr>
        <p:spPr>
          <a:xfrm>
            <a:off x="10514011" y="5883275"/>
            <a:ext cx="764215" cy="365125"/>
          </a:xfrm>
          <a:prstGeom prst="rect">
            <a:avLst/>
          </a:prstGeom>
          <a:ln>
            <a:headEnd type="none"/>
            <a:tailEnd type="none"/>
          </a:ln>
        </p:spPr>
        <p:txBody>
          <a:bodyPr lIns="91440" tIns="45720" rIns="91440" bIns="45720" anchor="ctr" wrap="square"/>
          <a:lstStyle>
            <a:lvl1pPr algn="r">
              <a:defRPr sz="1000" dirty="0">
                <a:solidFill>
                  <a:schemeClr val="tx1"/>
                </a:solidFill>
              </a:defRPr>
            </a:lvl1pPr>
          </a:lstStyle>
          <a:p>
            <a:pPr/>
            <a:fld id="{1CDC8439-B8AA-4C89-8ED8-41EB677F3D52}" type="slidenum">
              <a:rPr lang="en-US" dirty="0"/>
              <a:t>‹#›</a:t>
            </a:fld>
            <a:endParaRPr lang="en-US" dirty="0"/>
          </a:p>
        </p:txBody>
      </p:sp>
      <p:sp>
        <p:nvSpPr>
          <p:cNvPr id="1027" name="SyncfusionLicense"/>
          <p:cNvSpPr txBox="1">
            <a:spLocks noChangeArrowheads="1"/>
          </p:cNvSpPr>
          <p:nvPr/>
        </p:nvSpPr>
        <p:spPr>
          <a:xfrm rot="19980000">
            <a:off x="3206750" y="3111500"/>
            <a:ext cx="5778500" cy="635000"/>
          </a:xfrm>
          <a:prstGeom prst="rect">
            <a:avLst/>
          </a:prstGeom>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a:t>
            </a:r>
          </a:p>
        </p:txBody>
      </p:sp>
    </p:spTree>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Lst>
  <p:txStyles>
    <p:titleStyle>
      <a:lvl1pPr rtl="0" algn="ctr" defTabSz="914400">
        <a:lnSpc>
          <a:spcPct val="90000"/>
        </a:lnSpc>
        <a:spcBef>
          <a:spcPct val="0"/>
        </a:spcBef>
        <a:buNone/>
        <a:defRPr sz="3600" cap="all" kern="1200" dirty="0">
          <a:solidFill>
            <a:schemeClr val="tx1"/>
          </a:solidFill>
          <a:effectLst/>
          <a:latin typeface="+mj-lt"/>
          <a:ea typeface="+mj-ea"/>
          <a:cs typeface="+mj-cs"/>
        </a:defRPr>
      </a:lvl1pPr>
    </p:titleStyle>
    <p:bodyStyle>
      <a:lvl1pPr marL="228600" indent="-228600" rtl="0" algn="l" defTabSz="914400">
        <a:lnSpc>
          <a:spcPct val="120000"/>
        </a:lnSpc>
        <a:spcBef>
          <a:spcPts val="1000"/>
        </a:spcBef>
        <a:buClr>
          <a:schemeClr val="tx1"/>
        </a:buClr>
        <a:buFont typeface="Arial"/>
        <a:buChar char="•"/>
        <a:defRPr sz="2000" cap="all" kern="1200" dirty="0">
          <a:solidFill>
            <a:schemeClr val="tx1"/>
          </a:solidFill>
          <a:effectLst/>
          <a:latin typeface="+mn-lt"/>
          <a:ea typeface="+mn-ea"/>
          <a:cs typeface="+mn-cs"/>
        </a:defRPr>
      </a:lvl1pPr>
      <a:lvl2pPr marL="685800" indent="-228600" rtl="0" algn="l" defTabSz="914400">
        <a:lnSpc>
          <a:spcPct val="120000"/>
        </a:lnSpc>
        <a:spcBef>
          <a:spcPts val="500"/>
        </a:spcBef>
        <a:buClr>
          <a:schemeClr val="tx1"/>
        </a:buClr>
        <a:buFont typeface="Arial"/>
        <a:buChar char="•"/>
        <a:defRPr sz="1800" cap="all" kern="1200" dirty="0">
          <a:solidFill>
            <a:schemeClr val="tx1"/>
          </a:solidFill>
          <a:effectLst/>
          <a:latin typeface="+mn-lt"/>
          <a:ea typeface="+mn-ea"/>
          <a:cs typeface="+mn-cs"/>
        </a:defRPr>
      </a:lvl2pPr>
      <a:lvl3pPr marL="1143000" indent="-228600" rtl="0" algn="l" defTabSz="914400">
        <a:lnSpc>
          <a:spcPct val="120000"/>
        </a:lnSpc>
        <a:spcBef>
          <a:spcPts val="500"/>
        </a:spcBef>
        <a:buClr>
          <a:schemeClr val="tx1"/>
        </a:buClr>
        <a:buFont typeface="Arial"/>
        <a:buChar char="•"/>
        <a:defRPr sz="1600" cap="all" kern="1200" dirty="0">
          <a:solidFill>
            <a:schemeClr val="tx1"/>
          </a:solidFill>
          <a:effectLst/>
          <a:latin typeface="+mn-lt"/>
          <a:ea typeface="+mn-ea"/>
          <a:cs typeface="+mn-cs"/>
        </a:defRPr>
      </a:lvl3pPr>
      <a:lvl4pPr marL="1600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4pPr>
      <a:lvl5pPr marL="20574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5pPr>
      <a:lvl6pPr marL="25146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6pPr>
      <a:lvl7pPr marL="29718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7pPr>
      <a:lvl8pPr marL="34290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8pPr>
      <a:lvl9pPr marL="3886200" indent="-228600" rtl="0" algn="l" defTabSz="914400">
        <a:lnSpc>
          <a:spcPct val="120000"/>
        </a:lnSpc>
        <a:spcBef>
          <a:spcPts val="500"/>
        </a:spcBef>
        <a:buClr>
          <a:schemeClr val="tx1"/>
        </a:buClr>
        <a:buFont typeface="Arial"/>
        <a:buChar char="•"/>
        <a:defRPr sz="1400" cap="all" kern="1200" dirty="0">
          <a:solidFill>
            <a:schemeClr val="tx1"/>
          </a:solidFill>
          <a:effectLst/>
          <a:latin typeface="+mn-lt"/>
          <a:ea typeface="+mn-ea"/>
          <a:cs typeface="+mn-cs"/>
        </a:defRPr>
      </a:lvl9pPr>
    </p:bodyStyle>
    <p:otherStyle>
      <a:defPPr defTabSz="914400">
        <a:defRPr lang="en-US" dirty="0"/>
      </a:defPPr>
      <a:lvl1pPr marL="0" rtl="0" algn="l" defTabSz="914400">
        <a:defRPr sz="1800" kern="1200" dirty="0">
          <a:solidFill>
            <a:schemeClr val="tx1"/>
          </a:solidFill>
          <a:latin typeface="+mn-lt"/>
          <a:ea typeface="+mn-ea"/>
          <a:cs typeface="+mn-cs"/>
        </a:defRPr>
      </a:lvl1pPr>
      <a:lvl2pPr marL="457200" rtl="0" algn="l" defTabSz="914400">
        <a:defRPr sz="1800" kern="1200" dirty="0">
          <a:solidFill>
            <a:schemeClr val="tx1"/>
          </a:solidFill>
          <a:latin typeface="+mn-lt"/>
          <a:ea typeface="+mn-ea"/>
          <a:cs typeface="+mn-cs"/>
        </a:defRPr>
      </a:lvl2pPr>
      <a:lvl3pPr marL="914400" rtl="0" algn="l" defTabSz="914400">
        <a:defRPr sz="1800" kern="1200" dirty="0">
          <a:solidFill>
            <a:schemeClr val="tx1"/>
          </a:solidFill>
          <a:latin typeface="+mn-lt"/>
          <a:ea typeface="+mn-ea"/>
          <a:cs typeface="+mn-cs"/>
        </a:defRPr>
      </a:lvl3pPr>
      <a:lvl4pPr marL="1371600" rtl="0" algn="l" defTabSz="914400">
        <a:defRPr sz="1800" kern="1200" dirty="0">
          <a:solidFill>
            <a:schemeClr val="tx1"/>
          </a:solidFill>
          <a:latin typeface="+mn-lt"/>
          <a:ea typeface="+mn-ea"/>
          <a:cs typeface="+mn-cs"/>
        </a:defRPr>
      </a:lvl4pPr>
      <a:lvl5pPr marL="1828800" rtl="0" algn="l" defTabSz="914400">
        <a:defRPr sz="1800" kern="1200" dirty="0">
          <a:solidFill>
            <a:schemeClr val="tx1"/>
          </a:solidFill>
          <a:latin typeface="+mn-lt"/>
          <a:ea typeface="+mn-ea"/>
          <a:cs typeface="+mn-cs"/>
        </a:defRPr>
      </a:lvl5pPr>
      <a:lvl6pPr marL="2286000" rtl="0" algn="l" defTabSz="914400">
        <a:defRPr sz="1800" kern="1200" dirty="0">
          <a:solidFill>
            <a:schemeClr val="tx1"/>
          </a:solidFill>
          <a:latin typeface="+mn-lt"/>
          <a:ea typeface="+mn-ea"/>
          <a:cs typeface="+mn-cs"/>
        </a:defRPr>
      </a:lvl6pPr>
      <a:lvl7pPr marL="2743200" rtl="0" algn="l" defTabSz="914400">
        <a:defRPr sz="1800" kern="1200" dirty="0">
          <a:solidFill>
            <a:schemeClr val="tx1"/>
          </a:solidFill>
          <a:latin typeface="+mn-lt"/>
          <a:ea typeface="+mn-ea"/>
          <a:cs typeface="+mn-cs"/>
        </a:defRPr>
      </a:lvl7pPr>
      <a:lvl8pPr marL="3200400" rtl="0" algn="l" defTabSz="914400">
        <a:defRPr sz="1800" kern="1200" dirty="0">
          <a:solidFill>
            <a:schemeClr val="tx1"/>
          </a:solidFill>
          <a:latin typeface="+mn-lt"/>
          <a:ea typeface="+mn-ea"/>
          <a:cs typeface="+mn-cs"/>
        </a:defRPr>
      </a:lvl8pPr>
      <a:lvl9pPr marL="3657600" rtl="0" algn="l" defTabSz="914400">
        <a:defRPr sz="1800" kern="1200" dirty="0">
          <a:solidFill>
            <a:schemeClr val="tx1"/>
          </a:solidFill>
          <a:latin typeface="+mn-lt"/>
          <a:ea typeface="+mn-ea"/>
          <a:cs typeface="+mn-cs"/>
        </a:defRPr>
      </a:lvl9pPr>
    </p:otherStyle>
  </p:txStyles>
</p:sldMaster>
</file>

<file path=ppt/slides/_rels/slide1.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1.xml" /><Relationship Id="rId2" Type="http://schemas.openxmlformats.org/officeDocument/2006/relationships/image" Target="../media/image4.png" /></Relationships>
</file>

<file path=ppt/slides/_rels/slide3.xml.rels>&#65279;<?xml version="1.0" encoding="utf-8" standalone="yes"?><Relationships xmlns="http://schemas.openxmlformats.org/package/2006/relationships"><Relationship Id="rId2" Type="http://schemas.openxmlformats.org/officeDocument/2006/relationships/image" Target="../media/image4.png" /><Relationship Id="rId1" Type="http://schemas.openxmlformats.org/officeDocument/2006/relationships/slideLayout" Target="../slideLayouts/slideLayout3.xml" /></Relationships>
</file>

<file path=ppt/slides/_rels/slide4.xml.rels>&#65279;<?xml version="1.0" encoding="utf-8" standalone="yes"?><Relationships xmlns="http://schemas.openxmlformats.org/package/2006/relationships"><Relationship Id="rId3" Type="http://schemas.openxmlformats.org/officeDocument/2006/relationships/hyperlink" Target="https://www.syncfusion.com/account/claim-license-key?pl=ZmlsZWZvcm1hdHM=&amp;vs=MjYuMi45" TargetMode="External" /><Relationship Id="rId1" Type="http://schemas.openxmlformats.org/officeDocument/2006/relationships/slideLayout" Target="../slideLayouts/slideLayout2.xml" /><Relationship Id="rId2" Type="http://schemas.openxmlformats.org/officeDocument/2006/relationships/image" Target="../media/image4.png" /></Relationships>
</file>

<file path=ppt/slides/_rels/slide5.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2.xml" /></Relationships>
</file>

<file path=ppt/slides/_rels/slide6.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3.xml" /></Relationships>
</file>

<file path=ppt/slides/_rels/slide7.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4.xml" /></Relationships>
</file>

<file path=ppt/slides/_rels/slide8.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5.xml" /></Relationships>
</file>

<file path=ppt/slides/_rels/slide9.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6.xml" /></Relationships>
</file>

<file path=ppt/slides/_rels/slide10.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7.xml" /></Relationships>
</file>

<file path=ppt/slides/_rels/slide11.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8.xml" /></Relationships>
</file>

<file path=ppt/slides/_rels/slide12.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9.xml" /></Relationships>
</file>

<file path=ppt/slides/_rels/slide13.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0.xml" /></Relationships>
</file>

<file path=ppt/slides/_rels/slide14.xml.rels>&#65279;<?xml version="1.0" encoding="utf-8" standalone="yes"?><Relationships xmlns="http://schemas.openxmlformats.org/package/2006/relationships"><Relationship Id="rId3" Type="http://schemas.openxmlformats.org/officeDocument/2006/relationships/diagramData" Target="../diagrams/data1.xml" /><Relationship Id="rId7" Type="http://schemas.microsoft.com/office/2007/relationships/diagramDrawing" Target="../diagrams/drawing1.xml" /><Relationship Id="rId1" Type="http://schemas.openxmlformats.org/officeDocument/2006/relationships/slideLayout" Target="../slideLayouts/slideLayout2.xml" /><Relationship Id="rId6" Type="http://schemas.openxmlformats.org/officeDocument/2006/relationships/diagramColors" Target="../diagrams/colors1.xml" /><Relationship Id="rId5" Type="http://schemas.openxmlformats.org/officeDocument/2006/relationships/diagramQuickStyle" Target="../diagrams/quickStyle1.xml" /><Relationship Id="rId4" Type="http://schemas.openxmlformats.org/officeDocument/2006/relationships/diagramLayout" Target="../diagrams/layout1.xml" /><Relationship Id="rId8" Type="http://schemas.openxmlformats.org/officeDocument/2006/relationships/image" Target="../media/image4.png" /><Relationship Id="rId9" Type="http://schemas.openxmlformats.org/officeDocument/2006/relationships/diagramData" Target="../diagrams/data11.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751012" y="1300785"/>
            <a:ext cx="8689976" cy="2128215"/>
          </a:xfrm>
          <a:ln>
            <a:headEnd type="none"/>
            <a:tailEnd type="none"/>
          </a:ln>
        </p:spPr>
        <p:txBody>
          <a:bodyPr wrap="square"/>
          <a:lstStyle/>
          <a:p>
            <a:pPr defTabSz="914400"/>
            <a:r>
              <a:rPr lang="en-US" cap="none" dirty="0"/>
              <a:t>Wonder Woman</a:t>
            </a:r>
          </a:p>
        </p:txBody>
      </p:sp>
      <p:sp>
        <p:nvSpPr>
          <p:cNvPr id="3" name="Subtitle 2"/>
          <p:cNvSpPr>
            <a:spLocks noGrp="1"/>
          </p:cNvSpPr>
          <p:nvPr>
            <p:ph type="subTitle" idx="1"/>
          </p:nvPr>
        </p:nvSpPr>
        <p:spPr>
          <a:xfrm>
            <a:off x="1751012" y="3517900"/>
            <a:ext cx="8689976" cy="3238500"/>
          </a:xfrm>
          <a:ln>
            <a:headEnd type="none"/>
            <a:tailEnd type="none"/>
          </a:ln>
        </p:spPr>
        <p:txBody>
          <a:bodyPr wrap="square">
            <a:normAutofit/>
          </a:bodyPr>
          <a:lstStyle/>
          <a:p>
            <a:pPr defTabSz="914400"/>
            <a:r>
              <a:rPr lang="en-US" sz="1000" cap="none" dirty="0"/>
              <a:t>Wonder Woman is a 2017 superhero film based on the DC Comics character of the same name. The film is directed by Patty Jenkins and stars Gal Gadot as the titular character. It tells the origin story of Diana, an Amazonian warrior princess who leaves her home to fight in World War I and discovers her true powers. The film received critical acclaim for its portrayal of a strong female lead and its themes of love, justice, and humanity. It was a commercial success, grossing over $821 million worldwide. The film's success led to a sequel, Wonder Woman 1984, which was released in 2020.</a:t>
            </a:r>
          </a:p>
        </p:txBody>
      </p:sp>
      <p:pic>
        <p:nvPicPr>
          <p:cNvPr id="4" name="Picture 3"/>
          <p:cNvPicPr>
            <a:picLocks noChangeAspect="1"/>
          </p:cNvPicPr>
          <p:nvPr/>
        </p:nvPicPr>
        <p:blipFill>
          <a:blip r:embed="rId2">
            <a:lum/>
          </a:blip>
          <a:srcRect/>
          <a:stretch>
            <a:fillRect/>
          </a:stretch>
        </p:blipFill>
        <p:spPr>
          <a:xfrm>
            <a:off x="5648325" y="569964"/>
            <a:ext cx="895350" cy="609600"/>
          </a:xfrm>
          <a:prstGeom prst="rect">
            <a:avLst/>
          </a:prstGeom>
          <a:ln>
            <a:headEnd type="none"/>
            <a:tailEnd type="none"/>
          </a:ln>
        </p:spPr>
      </p:pic>
      <p:sp>
        <p:nvSpPr>
          <p:cNvPr id="5"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ln>
            <a:headEnd type="none"/>
            <a:tailEnd type="none"/>
          </a:ln>
        </p:spPr>
        <p:txBody>
          <a:bodyPr wrap="square"/>
          <a:lstStyle/>
          <a:p>
            <a:pPr defTabSz="914400"/>
            <a:r>
              <a:rPr lang="en-US" dirty="0"/>
              <a:t>Thank YOU FOR PLAYING</a:t>
            </a:r>
          </a:p>
        </p:txBody>
      </p:sp>
      <p:sp>
        <p:nvSpPr>
          <p:cNvPr id="5" name="Text Placeholder 4"/>
          <p:cNvSpPr>
            <a:spLocks noGrp="1"/>
          </p:cNvSpPr>
          <p:nvPr>
            <p:ph type="body" idx="1"/>
          </p:nvPr>
        </p:nvSpPr>
        <p:spPr>
          <a:ln>
            <a:headEnd type="none"/>
            <a:tailEnd type="none"/>
          </a:ln>
        </p:spPr>
        <p:txBody>
          <a:bodyPr wrap="square"/>
          <a:lstStyle/>
          <a:p>
            <a:pPr defTabSz="914400"/>
            <a:endParaRPr lang="en-US"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3"/>
          <p:cNvSpPr>
            <a:spLocks noGrp="1"/>
          </p:cNvSpPr>
          <p:nvPr>
            <p:ph type="title"/>
          </p:nvPr>
        </p:nvSpPr>
        <p:spPr>
          <a:xfrm>
            <a:off x="913775" y="618518"/>
            <a:ext cx="10364451" cy="609600"/>
          </a:xfrm>
          <a:ln>
            <a:headEnd type="none"/>
            <a:tailEnd type="none"/>
          </a:ln>
        </p:spPr>
        <p:txBody>
          <a:bodyPr wrap="square"/>
          <a:lstStyle/>
          <a:p>
            <a:pPr defTabSz="914400"/>
            <a:r>
              <a:rPr lang="en-US" dirty="0"/>
              <a:t>ANSWER KEY</a:t>
            </a:r>
          </a:p>
        </p:txBody>
      </p:sp>
      <p:sp>
        <p:nvSpPr>
          <p:cNvPr id="5" name="Content Placeholder 4"/>
          <p:cNvSpPr>
            <a:spLocks noGrp="1"/>
          </p:cNvSpPr>
          <p:nvPr>
            <p:ph sz="quarter" idx="13"/>
          </p:nvPr>
        </p:nvSpPr>
        <p:spPr>
          <a:xfrm>
            <a:off x="913774" y="1282700"/>
            <a:ext cx="10363826" cy="5448300"/>
          </a:xfrm>
          <a:ln>
            <a:headEnd type="none"/>
            <a:tailEnd type="none"/>
          </a:ln>
        </p:spPr>
        <p:txBody>
          <a:bodyPr numCol="2" wrap="square">
            <a:normAutofit/>
          </a:bodyPr>
          <a:lstStyle/>
          <a:p>
            <a:pPr marL="0" indent="0" defTabSz="914400">
              <a:buNone/>
            </a:pPr>
            <a:r>
              <a:rPr lang="en-US" sz="1000" cap="none" dirty="0"/>
              <a:t>1. Where does Diana go to find and defeat Ares?
[C] London
2. Where does Diana first meet Steve Trevor?
[B] On the shores of Themyscira
3. When does the movie take place?
[D] World War I
4. Which character is Diana's love interest in the movie?
[A] Steve Trevor
5. What is the name of the gas that Dr. Maru creates?
[D] Ludendorff Gas
6. Who played the role of Steve Trevor in the 2017 movie?
[C] Chris Pine
7. What is the name of the villain in the movie?
[D] Ares
8. Who trained Diana to become a warrior?
[B] Antiope
9. Who played the role of Wonder Woman in the 2017 movie?
[B] Gal Gadot
10. Where was the movie Wonder Woman primarily filmed?
[D] Italy
</a:t>
            </a:r>
            <a:endParaRPr lang="en-US" sz="1000" cap="none" dirty="0"/>
          </a:p>
        </p:txBody>
      </p:sp>
      <p:pic>
        <p:nvPicPr>
          <p:cNvPr id="6" name="Picture 5"/>
          <p:cNvPicPr>
            <a:picLocks noChangeAspect="1"/>
          </p:cNvPicPr>
          <p:nvPr/>
        </p:nvPicPr>
        <p:blipFill>
          <a:blip r:embed="rId2">
            <a:lum/>
          </a:blip>
          <a:srcRect/>
          <a:stretch>
            <a:fillRect/>
          </a:stretch>
        </p:blipFill>
        <p:spPr>
          <a:xfrm>
            <a:off x="10382250" y="618517"/>
            <a:ext cx="895350" cy="609600"/>
          </a:xfrm>
          <a:prstGeom prst="rect">
            <a:avLst/>
          </a:prstGeom>
          <a:ln>
            <a:headEnd type="none"/>
            <a:tailEnd type="none"/>
          </a:ln>
        </p:spPr>
      </p:pic>
      <p:sp>
        <p:nvSpPr>
          <p:cNvPr id="7" name="SyncfusionLicense"/>
          <p:cNvSpPr txBox="1">
            <a:spLocks noChangeArrowheads="1"/>
          </p:cNvSpPr>
          <p:nvPr/>
        </p:nvSpPr>
        <p:spPr>
          <a:xfrm rot="0">
            <a:off x="0" y="5715000"/>
            <a:ext cx="12192000" cy="1143000"/>
          </a:xfrm>
          <a:prstGeom prst="rect">
            <a:avLst/>
          </a:prstGeom>
          <a:solidFill>
            <a:srgbClr val="FFFFFF"/>
          </a:solidFill>
          <a:ln>
            <a:headEnd type="none"/>
            <a:tailEnd type="none"/>
          </a:ln>
        </p:spPr>
        <p:txBody>
          <a:bodyPr anchor="ctr" wrap="square">
            <a:spAutoFit/>
          </a:bodyPr>
          <a:lstStyle/>
          <a:p>
            <a:pPr algn="ctr" defTabSz="457200">
              <a:defRPr sz="1800" dirty="0">
                <a:solidFill>
                  <a:srgbClr val="FF0000"/>
                </a:solidFill>
              </a:defRPr>
            </a:pPr>
            <a:r>
              <a:rPr/>
              <a:t>Created with a trial version of Syncfusion PowerPoint library or registered the wrong key in your application. Click </a:t>
            </a:r>
            <a:r>
              <a:rPr dirty="0">
                <a:solidFill>
                  <a:srgbClr val="0000FF"/>
                </a:solidFill>
                <a:hlinkClick r:id="rId3" action="ppaction://hlinkfile">
                  <a:extLst>
                    <a:ext uri="{A12FA001-AC4F-418D-AE19-62706E023703}">
                      <ahyp:hlinkClr xmlns:ahyp="http://schemas.microsoft.com/office/drawing/2018/hyperlinkcolor" val="tx"/>
                    </a:ext>
                  </a:extLst>
                </a:hlinkClick>
              </a:rPr>
              <a:t>here</a:t>
            </a:r>
            <a:r>
              <a:rPr/>
              <a:t> to obtain the valid key.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 Where does Diana go to find and defeat Ares?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2. Where does Diana first meet Steve Trevor?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3. When does the movie take place?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4. Which character is Diana's love interest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5. What is the name of the gas that Dr. Maru creates?</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6. Who played the role of Steve Trevor in the 2017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7. What is the name of the villain in the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8. Who trained Diana to become a warrior?</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9. Who played the role of Wonder Woman in the 2017 movie?</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8">
            <a:lum/>
          </a:blip>
          <a:srcRect/>
          <a:stretch>
            <a:fillRect/>
          </a:stretch>
        </p:blipFill>
        <p:spPr>
          <a:xfrm>
            <a:off x="10382250" y="618517"/>
            <a:ext cx="895350" cy="609600"/>
          </a:xfrm>
          <a:prstGeom prst="rect">
            <a:avLst/>
          </a:prstGeom>
          <a:ln>
            <a:headEnd type="none"/>
            <a:tailEnd type="none"/>
          </a:ln>
        </p:spPr>
      </p:pic>
      <p:sp>
        <p:nvSpPr>
          <p:cNvPr id="2" name="Title 1"/>
          <p:cNvSpPr>
            <a:spLocks noGrp="1"/>
          </p:cNvSpPr>
          <p:nvPr>
            <p:ph type="title"/>
          </p:nvPr>
        </p:nvSpPr>
        <p:spPr>
          <a:xfrm>
            <a:off x="913775" y="618517"/>
            <a:ext cx="9468475" cy="1286483"/>
          </a:xfrm>
          <a:ln>
            <a:headEnd type="none"/>
            <a:tailEnd type="none"/>
          </a:ln>
        </p:spPr>
        <p:txBody>
          <a:bodyPr wrap="square">
            <a:normAutofit/>
          </a:bodyPr>
          <a:lstStyle/>
          <a:p>
            <a:pPr defTabSz="914400"/>
            <a:r>
              <a:rPr lang="en-US" sz="2400" cap="none" dirty="0"/>
              <a:t>10. Where was the movie Wonder Woman primarily filmed?</a:t>
            </a:r>
          </a:p>
        </p:txBody>
      </p:sp>
      <p:graphicFrame>
        <p:nvGraphicFramePr>
          <p:cNvPr id="4" name="Content Placeholder 3"/>
          <p:cNvGraphicFramePr/>
          <p:nvPr/>
        </p:nvGraphicFramePr>
        <p:xfrm>
          <a:off x="914400" y="1968500"/>
          <a:ext cx="10363200" cy="4546599"/>
        </p:xfrm>
        <a:graphic>
          <a:graphicData uri="http://schemas.openxmlformats.org/drawingml/2006/diagram">
            <dgm:relIds xmlns:dgm="http://schemas.openxmlformats.org/drawingml/2006/diagram" xmlns:r="http://schemas.openxmlformats.org/officeDocument/2006/relationships" r:dm="rId9" r:lo="rId4" r:qs="rId5" r:cs="rId6"/>
          </a:graphicData>
        </a:graphic>
      </p:graphicFrame>
    </p:spTree>
  </p:cSld>
  <p:clrMapOvr>
    <a:masterClrMapping/>
  </p:clrMapOvr>
</p:sld>
</file>

<file path=ppt/theme/theme1.xml><?xml version="1.0" encoding="utf-8"?>
<a:theme xmlns:a="http://schemas.openxmlformats.org/drawingml/2006/main" name="Droplet">
  <a:themeElements>
    <a:clrScheme name="Droplet">
      <a:dk1>
        <a:srgbClr val="000000"/>
      </a:dk1>
      <a:lt1>
        <a:srgbClr val="ffffff"/>
      </a:lt1>
      <a:dk2>
        <a:srgbClr val="355071"/>
      </a:dk2>
      <a:lt2>
        <a:srgbClr val="AABED7"/>
      </a:lt2>
      <a:accent1>
        <a:srgbClr val="2FA3EE"/>
      </a:accent1>
      <a:accent2>
        <a:srgbClr val="4BCAAD"/>
      </a:accent2>
      <a:accent3>
        <a:srgbClr val="86C157"/>
      </a:accent3>
      <a:accent4>
        <a:srgbClr val="D99C3F"/>
      </a:accent4>
      <a:accent5>
        <a:srgbClr val="CE6633"/>
      </a:accent5>
      <a:accent6>
        <a:srgbClr val="A35DD1"/>
      </a:accent6>
      <a:hlink>
        <a:srgbClr val="56BCFE"/>
      </a:hlink>
      <a:folHlink>
        <a:srgbClr val="97C5E3"/>
      </a:folHlink>
    </a:clrScheme>
    <a:fontScheme name="Droplet">
      <a:majorFont>
        <a:latin typeface="Tw Cen M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Tw Cen MT"/>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Droplet">
      <a:fillStyleLst>
        <a:solidFill>
          <a:schemeClr val="phClr"/>
        </a:solidFill>
        <a:solidFill>
          <a:schemeClr val="phClr">
            <a:tint val="69000"/>
            <a:satMod val="105000"/>
            <a:lumMod val="110000"/>
          </a:schemeClr>
        </a:solidFill>
        <a:gradFill rotWithShape="1">
          <a:gsLst>
            <a:gs pos="0">
              <a:schemeClr val="phClr">
                <a:tint val="94000"/>
                <a:satMod val="100000"/>
                <a:lumMod val="108000"/>
              </a:schemeClr>
            </a:gs>
            <a:gs pos="50000">
              <a:schemeClr val="phClr">
                <a:tint val="98000"/>
                <a:shade val="100000"/>
                <a:satMod val="100000"/>
                <a:lumMod val="100000"/>
              </a:schemeClr>
            </a:gs>
            <a:gs pos="100000">
              <a:schemeClr val="phClr">
                <a:shade val="72000"/>
                <a:satMod val="120000"/>
                <a:lumMod val="100000"/>
              </a:schemeClr>
            </a:gs>
          </a:gsLst>
          <a:lin ang="5400000"/>
        </a:gradFill>
      </a:fillStyleLst>
      <a:lnStyleLst>
        <a:ln w="9525" cap="flat">
          <a:solidFill>
            <a:schemeClr val="phClr">
              <a:shade val="60000"/>
            </a:schemeClr>
          </a:solidFill>
          <a:prstDash val="solid"/>
          <a:headEnd type="none"/>
          <a:tailEnd type="none"/>
        </a:ln>
        <a:ln w="15875" cap="flat">
          <a:solidFill>
            <a:schemeClr val="phClr"/>
          </a:solidFill>
          <a:prstDash val="solid"/>
          <a:headEnd type="none"/>
          <a:tailEnd type="none"/>
        </a:ln>
        <a:ln w="22225" cap="flat">
          <a:solidFill>
            <a:schemeClr val="phClr"/>
          </a:solidFill>
          <a:prstDash val="solid"/>
          <a:headEnd type="none"/>
          <a:tailEnd type="none"/>
        </a:ln>
      </a:lnStyleLst>
      <a:effectStyleLst>
        <a:effectStyle>
          <a:effectLst/>
        </a:effectStyle>
        <a:effectStyle>
          <a:effectLst>
            <a:outerShdw blurRad="50800" dist="25400" dir="5400000" algn="b" rotWithShape="0">
              <a:srgbClr val="000000">
                <a:alpha val="28000"/>
              </a:srgbClr>
            </a:outerShdw>
          </a:effectLst>
        </a:effectStyle>
        <a:effectStyle>
          <a:effectLst>
            <a:outerShdw blurRad="63500" dist="25400" dir="5400000" algn="ctr" rotWithShape="0">
              <a:srgbClr val="000000">
                <a:alpha val="69000"/>
              </a:srgbClr>
            </a:outerShdw>
          </a:effectLst>
          <a:scene3d>
            <a:camera prst="orthographicFront">
              <a:rot lat="0" lon="0" rev="0"/>
            </a:camera>
            <a:lightRig rig="balanced" dir="t">
              <a:rot lat="0" lon="0" rev="1200000"/>
            </a:lightRig>
          </a:scene3d>
          <a:sp3d prstMaterial="plastic">
            <a:bevelT w="25400" h="25400"/>
          </a:sp3d>
        </a:effectStyle>
      </a:effectStyleLst>
      <a:bgFillStyleLst>
        <a:solidFill>
          <a:schemeClr val="phClr"/>
        </a:solidFill>
        <a:gradFill rotWithShape="1">
          <a:gsLst>
            <a:gs pos="0">
              <a:schemeClr val="phClr">
                <a:tint val="90000"/>
                <a:lumMod val="110000"/>
              </a:schemeClr>
            </a:gs>
            <a:gs pos="100000">
              <a:schemeClr val="phClr">
                <a:shade val="64000"/>
                <a:lumMod val="88000"/>
              </a:schemeClr>
            </a:gs>
          </a:gsLst>
          <a:lin ang="5400000"/>
        </a:gradFill>
        <a:gradFill rotWithShape="1">
          <a:gsLst>
            <a:gs pos="0">
              <a:schemeClr val="phClr">
                <a:tint val="84000"/>
                <a:shade val="100000"/>
                <a:hueMod val="130000"/>
                <a:satMod val="150000"/>
                <a:lumMod val="112000"/>
              </a:schemeClr>
            </a:gs>
            <a:gs pos="100000">
              <a:schemeClr val="phClr">
                <a:shade val="92000"/>
                <a:satMod val="140000"/>
                <a:lumMod val="110000"/>
              </a:schemeClr>
            </a:gs>
          </a:gsLst>
          <a:lin ang="5400000"/>
        </a:gradFill>
      </a:bgFillStyleLst>
    </a:fmtScheme>
  </a:themeElements>
</a:theme>
</file>

<file path=docProps/app.xml><?xml version="1.0" encoding="utf-8"?>
<Properties xmlns="http://schemas.openxmlformats.org/officeDocument/2006/extended-properties">
  <Application>Microsoft Office PowerPoint</Application>
  <Characters>0</Characters>
  <Company/>
  <Lines>0</Lines>
  <MMClips>0</MMClips>
  <Notes>0</Notes>
  <Pages>0</Pages>
  <Paragraphs>9</Paragraphs>
  <PresentationFormat>Widescreen</PresentationFormat>
  <Template>Droplet</Template>
  <HiddenSlides>0</HiddenSlides>
  <LinksUpToDate>false</LinksUpToDate>
  <ScaleCrop>false</ScaleCrop>
  <Slides>4</Slides>
  <TotalTime>51</TotalTime>
  <Words>19</Words>
  <AppVersion>16.0000</AppVersion>
</Properties>
</file>

<file path=docProps/core.xml><?xml version="1.0" encoding="utf-8"?>
<cp:coreProperties xmlns:dc="http://purl.org/dc/elements/1.1/" xmlns:dcterms="http://purl.org/dc/terms/" xmlns:dcmitype="http://purl.org/dc/dcmitype/" xmlns:xsi="http://www.w3.org/2001/XMLSchema-instance" xmlns:cp="http://schemas.openxmlformats.org/package/2006/metadata/core-properties">
  <dc:creator>Orina DC</dc:creator>
  <cp:lastModifiedBy>Orina DC</cp:lastModifiedBy>
  <dcterms:created xsi:type="dcterms:W3CDTF">2024-08-17T16:00:29Z</dcterms:created>
  <dcterms:modified xsi:type="dcterms:W3CDTF">2024-08-19T23:31:26Z</dcterms:modified>
  <cp:revision>9</cp:revision>
  <dc:title/>
</cp:coreProperties>
</file>