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fancy restaurant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garbage dump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sewers of Paris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pet store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 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 Cordon Bleu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Gusteau's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Chez Panisse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Chef Boyardee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Chef Ramsay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Linguini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Sous Chef Skinner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Linguini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Emile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Remy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Skinner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Auguste Gusteau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Anton Ego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Colette Tatou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Horst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Mexican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Italian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Japanese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chef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waiter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janitor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With Skinner getting fired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With Remy going back to the sewers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With Linguini becoming the head chef at Gusteau's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With Remy and Linguini opening their own restaurant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Auguste Gusteau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Horst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Colette Tatou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Anton Ego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Chef Gusteau's 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Anton Ego's 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Chef Skinner's 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Chef Colette's 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Ratatouille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Ratatouille is a 2007 animated movie produced by Pixar Animation Studios and released by Walt Disney Pictures. The movie follows the story of a rat named Remy who dreams of becoming a chef. He teams up with a young human chef named Linguini to create culinary masterpieces in a Parisian restaurant. The movie explores themes of following your dreams, the importance of teamwork, and the power of creativity. Ratatouille received critical acclaim for its animation, storytelling, and voice acting. It won the Academy Award for Best Animated Feature and was nominated for four other Oscars.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Remy live at the beginning of the movie?
[C] In the sewers of Paris
2. What is the name of the restaurant where Remy the rat becomes a chef?
[C] Gusteau's
3. What is the name of the human chef that Remy helps in the kitchen?
[C] Linguini
4. What is the name of the main character in Ratatouille?
[C] Remy
5. Who is the famous chef that Remy admires?
[A] Auguste Gusteau
6. What type of cuisine does Gusteau's restaurant specialize in?
[D] French
7. What does Remy dream of becoming?
[B] A chef
8. How does the movie end?
[D] With Remy and Linguini opening their own restaurant
9. What is the name of the food critic who reviews Gusteau's restaurant?
[D] Anton Ego
10. In Ratatouille, who is Linguini?
[A] Chef Gusteau's son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Remy live at the beginning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restaurant where Remy the rat becomes a chef?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human chef that Remy helps in the kitchen?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main character in Ratatouille?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famous chef that Remy admires?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cuisine does Gusteau's restaurant specialize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does Remy dream of becoming?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does the movie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food critic who reviews Gusteau's restaurant?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Ratatouille, who is Linguini?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