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Rosettes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Stalks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mammals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Large mammals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Amphibians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Reptiles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Ursidae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Hyaenidae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Felidae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7-9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5-7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 cubs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 cubs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Arabian leopard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Sri Lankan leopard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Persian leopard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Amur leopard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open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Varied habitats, including forests, grasslands and deserts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polar sea 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freshwater lakes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90-100 cm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60-70 cm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80-90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70-80 cm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miles per hour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miles per hour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60 miles per hour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miles per hour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80-165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20-50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200-250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300-350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Leopards: A Leopard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Leopard Quiz is a great way to learn more about leopards and their behavior. It can help you understand why leopards are so important to the environment and why they are endangered. The quiz can also help you identify different types of leopards and their habitats. Additionally, it can help you understand the threats that leopards face and how you can help protect them. Taking the quiz can also help you become more aware of the conservation efforts that are being made to protect leopards and their habitats. By taking the quiz, you can become more knowledgeable about leopards and their importance to the environment. This knowledge can help you make informed decisions about how to help protect leopards and their habitats. Taking the Leopard Quiz is a great way to learn more about leopards and their behavior, and it can help you become more aware of the conservation efforts that are being made to protect them.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Leopard spots are called
[A] Rosettes
2. What is the leopard's primary prey?
[A] Small mammals
3. To which family does the leopard belong?
[D] Felidae
4. What is the average litter size of a Leopard?
[D] 1-3 cubs
5. What is the average lifespan of a Leopard in captivity?
[A] 20-25 years
6. Which leopard subspecies is named for a region in the Russian Far East and northeastern China?
[D] Amur leopard
7. Which description best matches the leopard’s range of habitats?
[B] Varied habitats, including forests, grasslands and deserts
8. What is the average shoulder height of a Leopard?
[B] 60-70 cm
9. How fast can a leopard run?
[A] 35 miles per hour
10. What is the male leopard's average weight?
[A] 80-165 pounds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Leopard spots are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leopard's primary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To which family does the leopard belong?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litter size of a Leopard?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lifespan of a Leopard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leopard subspecies is named for a region in the Russian Far East and northeastern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description best matches the leopard’s range of habitats?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shoulder height of a Leopard?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fast can a leopard run?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male leopard's average weight?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