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Kansas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Kansas State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Emporia State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Wichita State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Kansas Jayhawks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Wichita Thunder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Kansas City Chiefs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Kansas City Royals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Disneyland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Worlds of Fun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Universal Studios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Six Flags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KFC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Pizza Hut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McDonald's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Burger 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Boot Hill Museum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National Museum of Natural History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National Museum of American History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National Cowboy &amp; Western Heritage Museum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Kansas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Arkansas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Mississippi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Missouri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Lawrence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Kansas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Wichita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Topeka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Sunflower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Pikes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Rushmore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Everest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Duke Ellington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Miles Davis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Louis Armstrong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Charlie Parker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Kansas: The Sunflower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Kansas is a state located in the Midwestern region of the United States. It is known for its vast prairies, wheat fields, and sunflower fields. The state is home to several notable landmarks, including the Tallgrass Prairie National Preserve, the Flint Hills, and the Eisenhower Presidential Library and Museum. Kansas is also famous for its role in the American Civil War, with several battles fought on its soil. The state's economy is primarily driven by agriculture, with wheat, corn, and soybeans being the top crops. Kansas is also home to several major universities, including the University of Kansas and Kansas State University.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university in Lawrence, Kansas?
[A] University of Kansas
2. What is the name of the famous basketball team in Kansas?
[A] Kansas Jayhawks
3. What is the name of the famous amusement park in Kansas City, Kansas?
[B] Worlds of Fun
4. What famous fast food chain was founded in Wichita, Kansas?
[B] Pizza Hut
5. What is the name of the famous museum in Dodge City, Kansas?
[A] The Boot Hill Museum
6. What is the name of the famous river that runs through Kansas?
[A] Kansas River
7. What is the capital city of Kansas?
[D] Topeka
8. What is the highest point in Kansas?
[A] Mount Sunflower
9. What is the name of the famous jazz musician from Kansas City, Kansas?
[D] Charlie Parker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university in Lawrence,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basketball team in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amusement park in Kansas City,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famous fast food chain was founded in Wichita,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museum in Dodge City,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river that runs through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point in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jazz musician from Kansas City, Kansas?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