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Seals and sea lions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Hunting in packs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Stalking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Breaching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Camouflage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Oviparous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Viviparous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Asexual reproduction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Ovoviviparous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500 to 1,000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 to 3,000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4,000 to 7,000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8,000 to 10,000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20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15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30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10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Jellyfish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Color of their skin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Availability of food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Size of their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Number of teeth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sensing vibrations in the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using echolocation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their eyesight only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following the scent of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Great White Shark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Great White Shark (Carcharodon carcharias) is a large, powerful marine predator found in oceans worldwide. Measuring up to 20 feet in length and weighing over 2 tons, it is the largest predatory fish on Earth. Its torpedo-shaped body and strong tail enable it to swim at speeds of 15 mph. Great Whites are known for their sharp, serrated teeth, which they use to tear apart prey, including seals, sea lions, and fish. They possess a keen sense of smell and electroreception, allowing them to detect prey from miles away. Despite their fearsome reputation, Great White Shark attacks on humans are rare.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diet of a Great White Shark?
[C] Seals and sea lions
2. What is a unique hunting technique used by Great White Sharks?
[C] Breaching
3. How do great white sharks reproduce?
[D] Ovoviviparous
4. What is the average weight of a Great White Shark?
[C] 4,000 to 7,000 pounds
5. How long can a Great White Shark grow?
[A] Up to 20 feet
6. Which of the following is a common prey for Great White Sharks?
[A] Seals
7. Which factor can influence the lifespan of a Great White Shark?
[B] Availability of food
8. What is the maximum speed a great white shark can reach?
[A] 35 mph
9. How does a Great White Shark locate its prey?
[A] By sensing vibrations in the water
10. At what age do Great White Sharks typically reach maturity?
[C] 15 years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diet of a Great White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unique hunting technique used by Great White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great white sharks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Great White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long can a Great White Shark grow?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is a common prey for Great White Sharks?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factor can influence the lifespan of a Great White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speed a great white shark can reach?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does a Great White Shark locate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At what age do Great White Sharks typically reach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