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Deep-sea trenches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Surface waters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Freshwater lakes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Shallow to moderately deep waters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Reproduction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Filter feeding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Locomotion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Defense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Tentacles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Trunk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Tail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Collar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Trunk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Collar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Tentacles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Shell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Deserts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Mountains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Forests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Marine environments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Grasslands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Tree branches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Rocks or coral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Sand dunes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Predatory feeding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Grazing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Filter feeding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Scavenging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With their mouth directly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Through filter feeding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By secreting sticky mucus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Using their feathery tentacles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Fish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Seaweed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Algae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Plankton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Fan Worm</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Fan Worm, also known as Feather Duster Worm, is a fascinating ocean animal belonging to the Sabellidae family. These marine creatures are sedentary filter-feeders, residing in tubes made of mucus and sediment. Their vibrant, feathery tentacles, called radioles, fan out to capture plankton and organic particles for sustenance. Fan Worms can retract their tentacles into their tubes for protection against predators. They inhabit various marine environments, including coral reefs, seagrass beds, and rocky substrates, at depths ranging from shallow waters to the deep sea. Fan Worms contribute to the marine ecosystem by maintaining water quality and providing habitat for microorganisms.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depth range do fan worms typically inhabit?
[D] Shallow to moderately deep waters
2. What is the primary function of a fan worm's tentacles?
[B] Filter feeding
3. What part of the fan worm's body is responsible for secreting the protective tube?
[D] Collar
4. Which of the following is NOT a part of a fan worm's anatomy?
[D] Shell
5. What type of habitat do fan worms prefer?
[D] Marine environments
6. Which of these is a common location for fan worms to attach themselves?
[C] Rocks or coral
7. What type of feeding method do fan worms use?
[C] Filter feeding
8. How do fan worms capture their food?
[D] Using their feathery tentacles
9. What do fan worms primarily feed on?
[D] Plankton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depth range do fan worms typically inhabit?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primary function of a fan worm's tentacles?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part of the fan worm's body is responsible for secreting the protective tube?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of the following is NOT a part of a fan worm's anatomy?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type of habitat do fan worms prefer?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of these is a common location for fan worms to attach themselves?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type of feeding method do fan worms use?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How do fan worms capture their food?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do fan worms primarily feed 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