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Jeez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Campbell Hill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Rumpke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Buckeye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Jerry Seinfeld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Chris Rock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Ellen DeGeneres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Dave Chappelle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Pittsburgh Steelers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Cleveland Browns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Baltimore Ravens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Cincinnati Bengals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Alexander Graham Bell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Wilbur Wright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Nikola Tesla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Thomas Edison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Country Music Hall of Fame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Rock and Roll Hall of Fame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Hip Hop Hall of Fame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Jazz Hall of Fame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Six Flags Magic Mountain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Magic Kingdom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Cedar Point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Universal Studios Hollywood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Lone Star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Empire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Buckeye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Sunshine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Ohio State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Harvard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Yale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Stanford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Buzz Aldrin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Neil Armstrong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Sally Ride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Yuri Gagarin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Dayton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Cleveland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Cincinnati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Columbus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Ohio: The Buckeye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Ohio is a state located in the Midwestern region of the United States. It is the 34th largest state by area and the 7th most populous state in the country. The state's capital and largest city is Columbus. Ohio is known for its diverse economy, which includes manufacturing, finance, healthcare, and education. The state is also home to several major universities, including Ohio State University and Case Western Reserve University. Ohio has a rich history, with many important events taking place in the state, such as the Wright Brothers' first flight and the birthplace of eight U.S. presidents. The state is also known for its natural beauty, with several state parks and forests.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highest point in Ohio?
[B] Campbell Hill
2. Which longtime Yellow Springs, Ohio, resident received the Mark Twain Prize for American Humor in 2019?
[D] Dave Chappelle
3. Which NFL team represents Cleveland, Ohio?
[B] Cleveland Browns
4. Which inventor was born in Milan, Ohio, in 1847?
[D] Thomas Edison
5. What is the name of the famous rock and roll museum in Ohio?
[B] Rock and Roll Hall of Fame
6. Which amusement park is located on a Lake Erie peninsula in Sandusky, Ohio?
[C] Cedar Point
7. What is the nickname of Ohio?
[C] The Buckeye State
8. Which of these universities has its main campus in Columbus, Ohio?
[A] Ohio State University
9. Which astronaut was born in Wapakoneta, Ohio, in 1930?
[B] Neil Armstrong
10. What is the capital city of Ohio?
[D] Columbus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highest point in Ohio?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longtime Yellow Springs, Ohio, resident received the Mark Twain Prize for American Humor in 2019?</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NFL team represents Cleveland, Ohio?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inventor was born in Milan, Ohio, in 1847?</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rock and roll museum in Ohio?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amusement park is located on a Lake Erie peninsula in Sandusky, Ohio?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nickname of Ohio?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of these universities has its main campus in Columbus, Ohio?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astronaut was born in Wapakoneta, Ohio, in 1930?</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capital city of Ohio?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