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Patsy Cline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June Carter Cash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Dolly Parton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Loretta Lynn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Sharp Objects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Morning Show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Little Fires Everywhere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Little Lies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Dave Novotny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Tammy Metzler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 McAllister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Tracy Flick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Man in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Pleasantville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Legally Blonde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Laura Jeanne Reese Witherspoon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 Elizabeth Witherspoon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 Marie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Ann Witherspoon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Elle Woods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Vivian Kensington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Paulette Bonafonté</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Brooke Taylor-Windham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Sunshine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Reese's Pieces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Witherspoon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Hello Sunshine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Joan Didion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Elizabeth Gilbert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Sylvia Plath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Cheryl Strayed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Reese's Reads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Hello Book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Reese's Book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Reese Witherspoon: America's Sweetheart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Reese Witherspoon is an American actress, producer, and entrepreneur. She was born on March 22, 1976, in New Orleans, Louisiana. Witherspoon began her acting career in 1991 and rose to prominence in the late 1990s with roles in films such as "Election" and "Cruel Intentions." She won an Academy Award for Best Actress for her role in "Walk the Line" in 2006. Witherspoon is also a successful producer, having founded her production company, Pacific Standard, in 2012. In addition to her acting and producing work, she has launched several businesses, including a media company and a clothing line.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what year did Reese Witherspoon win the Academy Award for Best Actress?
[B] 2006
2. What is the name of the character Reese Witherspoon played in the film 'Walk the Line'?
[B] June Carter Cash
3. What is the name of the television series produced by Reese Witherspoon and Nicole Kidman?
[D] Big Little Lies
4. What is the name of the character Reese Witherspoon played in the film 'Election'?
[D] Tracy Flick
5. What was Reese Witherspoon's first major film role?
[A] The Man in the Moon
6. What is Reese Witherspoon's birth name?
[A] Laura Jeanne Reese Witherspoon
7. What is the name of the character Reese Witherspoon played in the film 'Legally Blonde'?
[A] Elle Woods
8. What is the name of the production company Reese Witherspoon founded in 2012?
[D] Hello Sunshine
9. What is the name of the character Reese Witherspoon played in the film 'Wild'?
[D] Cheryl Strayed
10. What is the name of the book club founded by Reese Witherspoon?
[D] Reese's Book Club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what year did Reese Witherspoon win the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Reese Witherspoon played in the film 'Walk the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television series produced by Reese Witherspoon and Nicole Kidman?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Reese Witherspoon played in the film 'Election'?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Reese Witherspoon's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Reese Witherspoon's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Reese Witherspoon played in the film 'Legally Blonde'?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production company Reese Witherspoon founded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Reese Witherspoon played in the film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book club founded by Reese Witherspoon?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