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Dors Venabili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Salvor Hardin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Yugo Amaryl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Raych Seldon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Yugo Amaryl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Bel Riose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Hari Seldon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Dors Venabili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Yugo Amaryl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Bel Riose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Dors Venabili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Hari Seldon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Second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Prelude to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Foundation and Empire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Hari Seldon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Bel Riose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Cleon 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Dors Venabili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Trantor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Anacreon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Terminus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Kalgan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Scholars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Encyclopedists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Psychologists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Dors Venabili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Yugo Amaryl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Hari Seldon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Salvor Hardin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Stannell VI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Dors Venabili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Hari Seldon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Bel Riose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Psychohistory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Psychometry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Psychology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Astrology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Foundation Trilogy by Isaac Asimov</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Foundation Trilogy by Isaac Asimov Quiz is a great way to test your knowledge of the classic science fiction series. It will help you to understand the complex plot and characters of the trilogy, as well as the themes and ideas that Asimov explored in his writing. The quiz will also help you to appreciate the depth and complexity of the trilogy, and to gain a better understanding of the science fiction genre as a whole. Additionally, taking the quiz will give you a chance to show off your knowledge of the trilogy and to compare your answers with those of other readers. Finally, taking the quiz is a great way to have fun and to challenge yourself to learn more about the Foundation Trilogy.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that is tasked with protecting Hari Seldon in The Foundation Trilogy?
[A] Dors Venabili
2. What is the name of the character that is the leader of the Second Foundation in The Foundation Trilogy?
[A] Yugo Amaryl
3. What is the name of the character that is the main antagonist in The Foundation Trilogy?
[B] Bel Riose
4. What is the name of the first book in The Foundation Trilogy?
[A] Foundation
5. What is the name of the character that is the leader of the planet Anacreon in The Foundation Trilogy?
[C] Cleon I
6. What is the name of the planet where the story of The Foundation Trilogy takes place?
[A] Trantor
7. What is the name of the group of scientists that are tasked with preserving the knowledge of the Galactic Empire in The Foundation Trilogy?
[D] The Foundation
8. What is the name of the character that is tasked with leading The Foundation in The Foundation Trilogy?
[C] Hari Seldon
9. What is the name of the character that is the leader of the planet Kalgan in The Foundation Trilogy?
[A] Stannell VI
10. What is the name of the science that is used to predict the future in The Foundation Trilogy?
[A] Psychohistory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that is tasked with protecting Hari Seldon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that is the leader of the Second Foundation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character that is the main antagonist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first book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that is the leader of the planet Anacreon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planet where the story of The Foundation Trilogy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group of scientists that are tasked with preserving the knowledge of the Galactic Empire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that is tasked with leading The Foundation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character that is the leader of the planet Kalgan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science that is used to predict the future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