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Love Me Do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Help!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 Want to Hold Your Hand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She Loves You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Long and Winding Road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Get Back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Let It Be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Hey Jude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1964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1960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1962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1966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She Loves You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 Want to Hold Your Hand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Help!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Love Me Do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She Loves You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Help!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 Want to Hold Your Hand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Love Me Do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 Want to Hold Your Hand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Help!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She Loves You</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Love Me Do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Please Please Me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Help!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Revolver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Rubber Soul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Help!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Revolver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Rubber Soul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Meet the Beatles!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White Album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Abbey Road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Sgt. Pepper's Lonely Hearts Club Band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Let It Be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Help!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Yellow Submarine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Magical Mystery Tour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Hard Day's Night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How Well Do You Know The Beatles?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Beatles Quiz is a great way to test your knowledge of one of the most influential bands of all time. The Beatles are one of the most iconic and beloved bands in history, and their music has had a lasting impact on popular culture. Taking the quiz is a great way to learn more about the band, their music, and their influence on the world. It can also be a fun way to challenge yourself and see how much you know about the band. Additionally, taking the quiz can help you gain a better understanding of the band's history and their impact on the music industry. It can also be a great way to bond with other Beatles fans and share your knowledge and appreciation for the band. Taking the quiz is a great way to show your appreciation for the band and their music, and to learn more about their legacy.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was the name of the first song released by The Beatles in the United States?
[C] I Want to Hold Your Hand
2. What was the name of the last single released by The Beatles?
[A] The Long and Winding Road
3. What year did The Beatles form?
[B] 1960
4. What was the name of the first single released by The Beatles in the United States?
[B] I Want to Hold Your Hand
5. What was the name of the first song written by John Lennon and Paul McCartney?
[D] Love Me Do
6. What was the name of the first single released by The Beatles?
[D] Love Me Do
7. What was the name of The Beatles' first album?
[A] Please Please Me
8. What was the name of the first album released by The Beatles in the United States?
[D] Meet the Beatles!
9. What was the name of the last album released by The Beatles?
[D] Let It Be
10. What was the name of the first film released by The Beatles?
[D] A Hard Day's Night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was the name of the first song released by The Beatles in the United States?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the name of the last single released by The Beatles?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year did The Beatles form?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the name of the first single released by The Beatles in the United States?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the name of the first song written by John Lennon and Paul McCartney?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the name of the first single released by The Beatles?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was the name of The Beatles' first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the name of the first album released by The Beatles in the United States?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the name of the last album released by The Beatles?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was the name of the first film released by The Beatles?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