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Rosalynn Carter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Laura Bush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Hillary Clinton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Michelle Obama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C. Calhoun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Hubert Humphrey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Spiro Agnew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Clinton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Jefferson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Madison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Washington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 Clinton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Condoleezza Rice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Madeleine Albright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Janet Reno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Ulysses S. Grant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Andrew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Robert E. Lee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Abraham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 Clinton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Rosalynn Carter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Nancy Reagan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Barbara Bush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Martin Luther King Jr.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F. Kennedy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Franklin D. Roosevelt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Abraham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Andrew Johnson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Van Buren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Aaron Burr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Richard Nixon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Mitt Romney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McCain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W. 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Hillary Clinton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US Presidential Memory Lane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Explore the rich history of American leadership with this quiz on U.S. Presidents, Vice Presidents, and First Ladies. Delve into their policies, landmark speeches, and the pivotal roles they've played in shaping the nation. Whether you're a history buff or just curious about the figures who've led the country, this quiz offers an engaging challenge for all ages. Test your knowledge and discover fascinating facts about America's most influential leaders!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was John F. Kennedy elected President?
[C] 1960
2. Who was the first First Lady to have a postgraduate degree?
[D] Michelle Obama
3. Who was the only Vice President to serve under two different presidents?
[D] George Clinton
4. Who was the first US President to live in the White House?
[C] John Adams
5. Who was the first female US Secretary of State?
[C] Madeleine Albright
6. Who delivered the 'Gettysburg Address'?
[D] Abraham Lincoln
7. Which First Lady was known for her 'Just Say No' anti-drug campaign?
[C] Nancy Reagan
8. Who delivered the speech 'I Have a Dream'?
[A] Martin Luther King Jr.
9. Which Vice President famously shot and killed Alexander Hamilton in a duel?
[C] Aaron Burr
10. Who was the main opponent of Barack Obama in the 2008 presidential election?
[B] John McCain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was John F. Kennedy elected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first First Lady to have a postgraduate degree?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was the only Vice President to serve under two different presidents?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was the first US President to live in the White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was the first female US Secretary of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delivered the 'Gettysburg Address'?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First Lady was known for her 'Just Say No' anti-drug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delivered the speech 'I Have a Dream'?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Vice President famously shot and killed Alexander Hamilton in a duel?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was the main opponent of Barack Obama in the 2008 presidential 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