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Monica Lewinsky Scandal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Watergate Scandal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Iran-Contra Affair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Teapot Dome Scandal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Nancy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Barbara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Hillary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Laura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Vladimir Putin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Joseph Stalin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Mikhail Gorbachev</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Leonid Brezhnev</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Al-Qaeda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Taliban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Hezbollah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ISIS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Soviet Nuclear Arsenal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Soviet Missile Defense System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Soviet Air Defense Forces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Soviet Space Program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Apollo Program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Space Shuttle Program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Strategic Defense Initiative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International Space Station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Watergate Scandal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Teapot Dome Scandal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Monica Lewinsky Scandal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Iran-Contra Affair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Lawyer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Journalist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Actor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Doctor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Sonia Sotomayor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Ruth Bader Ginsburg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Elena Kagan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Sandra Day O'Connor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Bushonomics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Obamanomics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Clintonomics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Reaganomics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Ronald Reagan: The Great Communicator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Ronald Reagan was the 40th President of the United States, serving from 1981 to 1989. He was a former actor and Governor of California before being elected President. Reagan's presidency was marked by a conservative domestic agenda that included tax cuts, deregulation, and a strong stance against communism. He also oversaw a significant increase in military spending and was responsible for the Strategic Defense Initiative, which aimed to develop a missile defense system. Reagan's foreign policy was characterized by his tough stance against the Soviet Union, which he famously dubbed the "evil empire." He was widely popular among conservatives and is remembered as a transformative figure in American politics.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was the name of the scandal that occurred during Reagan's presidency involving the sale of arms to Iran and the funding of Contra rebels in Nicaragua?
[C] Iran-Contra Affair
2. What was the name of Ronald Reagan's wife?
[A] Nancy
3. What was the name of the Soviet leader that Reagan famously said should 'tear down this wall'?
[C] Mikhail Gorbachev
4. What was the name of the terrorist group responsible for the bombing of the Marine barracks in Beirut in 1983?
[C] Hezbollah
5. What was the name of the Soviet Union's response to Reagan's Strategic Defense Initiative?
[B] Soviet Missile Defense System
6. What was the name of the space program that Reagan proposed in 1983?
[C] Strategic Defense Initiative
7. What was the name of the scandal that occurred during Reagan's presidency involving the sale of weapons to Iran?
[D] Iran-Contra Affair
8. What was Ronald Reagan's profession before becoming President?
[C] Actor
9. What was the name of the first woman appointed to the Supreme Court by Reagan?
[D] Sandra Day O'Connor
10. What was the nickname given to Ronald Reagan's economic policies?
[D] Reaganomics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was the name of the scandal that occurred during Reagan's presidency involving the sale of arms to Iran and the funding of Contra rebels in Nicaragua?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was the name of Ronald Reagan's wife?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was the name of the Soviet leader that Reagan famously said should 'tear down this wall'?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was the name of the terrorist group responsible for the bombing of the Marine barracks in Beirut in 1983?</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was the name of the Soviet Union's response to Reagan's Strategic Defense Initiative?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was the name of the space program that Reagan proposed in 1983?</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was the name of the scandal that occurred during Reagan's presidency involving the sale of weapons to Iran?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was Ronald Reagan's profession before becoming President?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was the name of the first woman appointed to the Supreme Court by Reagan?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was the nickname given to Ronald Reagan's economic policies?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