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Project Wildfire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Project Wildfire Initiative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Wildfire Initiative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Wildfire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Strain 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Strain 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Andromeda Strain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Strain 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Piedmont, New Mexico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Piedmont, Arizona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Piedmont, California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Piedmont, Nevada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Eagle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Eagle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Eagle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Scoop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Scoop 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Scoop 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Scoop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Virus 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Virus Alpha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Virus 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Virus 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Mark Hall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Peter Leavitt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Jeremy Stone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Charles Dutton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Andromeda Strain by Michael Crichton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Andromeda Strain by Michael Crichton quiz is a great way to test your knowledge of the novel. It will help you to understand the plot, characters, and themes of the book better. It will also help you to remember key details and events that happened throughout the novel. Additionally, it will help you to gain a better understanding of the scientific concepts and theories that are discussed in the book. Taking the quiz will also help you to identify any areas that you may need to review or further research. Finally, taking the quiz will help you to appreciate the novel more and gain a greater appreciation for the work of Michael Crichton.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government agency that is responsible for investigating the virus?
[D] Wildfire
2. What is the name of the virus in The Andromeda Strain?
[C] Andromeda Strain
3. What is the name of the town where the virus was first discovered?
[B] Piedmont, Arizona
4. What is the name of the spacecraft that is used to transport the virus to the Wildfire facility?
[C] Eagle 1
5. What is the name of the satellite that is used to monitor the virus?
[C] Scoop 7
6. What is the name of the virus that is used to destroy the Andromeda Strain?
[B] Virus Alpha
7. What is the name of the computer system that is used to control the Wildfire facility?
[A] Angel 1
8. What is the name of the scientist who is in charge of the Wildfire team?
[C] Dr. Jeremy Stone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government agency that is responsible for investigating the virus?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virus in The Andromeda Strain?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town where the virus was first discovered?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spacecraft that is used to transport the virus to the Wildfire facility?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satellite that is used to monitor the virus?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virus that is used to destroy the Andromeda Strain?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computer system that is used to control the Wildfire facility?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scientist who is in charge of the Wildfire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