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Renault Avantime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Mercedes-Benz A-Class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Honda Odyssey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Chevy Volt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2,578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3,200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3,000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2,190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Chevy Camaro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Suzuki Swift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Isuzu Trooper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Holden Monaro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Enzo Ferrari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Testarossa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288 GTO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F40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Radiators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Leaf Springs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Pistons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ABS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Rome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Turin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Maranello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Modena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Pirelli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Michelin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Goodyear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Bridgestone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Australia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Afghanistan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Austria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Armenia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Airbus A350-1000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Boeing 787-10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Boeing 747-8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Airbus A330-200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Aventador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Huayra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918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Chiron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How well do you know Vehicles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Vehicles skills.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of the following vehicles featured a full glass roof at base model?
[A] Renault Avantime
2. How much horsepower is produced by the SD40-2 Locomotive?
[C] 3,000
3. Which of the following car models has been badge-engineered (rebadged) the most?
[C] Isuzu Trooper
4. Which of these cars is NOT considered one of the 5 Modern Supercars by Ferrari?
[B] Testarossa
5. What are the cylinder-like parts that pump up and down within the engine?
[C] Pistons
6. Which Italian city is home of the car manufacturer 'Fiat'?
[B] Turin
7. Which car tire manufacturer is famous for its "P Zero" line?
[A] Pirelli
8. Which country has the international vehicle registration letter 'A'?
[C] Austria
9. Which of the following passenger jets is the longest?
[C] Boeing 747-8
10. Which of these car models are produced by Lamborghini?
[A] Aventador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of the following vehicles featured a full glass roof at base model?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How much horsepower is produced by the SD40-2 Locomotive?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of the following car models has been badge-engineered (rebadged) the most?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of these cars is NOT considered one of the 5 Modern Supercars by Ferrari?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are the cylinder-like parts that pump up and down within the engine?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Italian city is home of the car manufacturer 'Fiat'?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car tire manufacturer is famous for its "P Zero" line?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country has the international vehicle registration letter 'A'?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of the following passenger jets is the longest?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Which of these car models are produced by Lamborghini?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