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Professor Percy Weasley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Professor Ludo Bagman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Professor Alastor Moody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Professor Lucius Malfoy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Igor Karkaroff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Viktor Krum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Severus Snape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Poliakoff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Harry Potter and Cedric Diggory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Cedric Diggory and Draco Malfoy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Draco Malfoy and Neville Longbottom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Angelina Johnson and Hermione Granger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Ton-Tongue Toffee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Marauder Map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Fake Wand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Butterbeer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Eating Hagrid's cake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Completing the Maze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Fighting Lord Voldemort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Producing a Patronus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Beating the Other Champions in Dueling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Riding a Unicorn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Fighting a Dragon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Rescuing a Hostage from the Lake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Gabrielle Delacour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Aurélie Dumont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Fleur Delacour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Madame Maxine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Viktor Krum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Sybill Trelawny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Rita Skeeter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Lucius Malfoy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Gave it to Cedric Diggory's family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Gave it to Fred and George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Gave it to the Durselys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Donated to Hogwarts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Getting the Golden Dragon Egg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Looking for a Book in Restricted Section without getting caught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Finishing the Maze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Beating Malfoy at Quidditch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Harry Potter and the Goblet of Fire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This is a quiz activity about the fourth book and movie, Harry Potter and the Goblet of Fire where Harry and his friends work together to win the Triwizard Cup competing against the Drumstrang and the Beauxbatons schools.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teaches Defense against the Dark Arts in Harry's fourth year at Hogwarts
[C] Professor Alastor Moody
2. Who is the Champion for Durmstrang for the Triwizard tournament
[B] Viktor Krum
3. Who are the Champions for Hogwarts for the Triwizard tournament
[A] Harry Potter and Cedric Diggory
4. What did Fred and George give Dudley when they visited the Dursleys to pick up Harry for the Quidditch World Cup
[A] Ton-Tongue Toffee
5. What is the third task in the Triwizard Tournament
[B] Completing the Maze
6. What is the second task in the Triwizard Tournament
[D] Rescuing a Hostage from the Lake
7. Who is the Champion for Beauxbatons for the Triwizard tournament
[C] Fleur Delacour
8. Who wrote a article about Harry for the Daily Prophet
[C] Rita Skeeter
9. What did Harry do with his Triwizard tournament winnings
[B] Gave it to Fred and George
10. What is the first task in the Triwizard Tournament
[A] Getting the Golden Dragon Egg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teaches Defense against the Dark Arts in Harry's fourth year at Hogwarts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Champion for Durmstrang for the Triwizard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are the Champions for Hogwarts for the Triwizard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did Fred and George give Dudley when they visited the Dursleys to pick up Harry for the Quidditch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third task in the Triwizard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second task in the Triwizard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Champion for Beauxbatons for the Triwizard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wrote a article about Harry for the Daily Prophet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did Harry do with his Triwizard tournament winnings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first task in the Triwizard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