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Loki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Captain Marvel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Hawkeye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Hulk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Ant 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Captain America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Iron 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Chris Evans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Tony Stark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Bruce Banner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Scott Lang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World War 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World War 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World War 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Korean War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Steve Rogers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Bruce Banner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Nick Fury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Chris Evans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Marvel Avengers Game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 Show about Marvel Avengers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Avenger can control thunder and lightning?
[C] Thor
2. Which super hero does Bruce Banner turn into
[A] The Hulk
3. Which of these Avengers is Iron Man
[B] Tony Stark
4. Which war created Captain America
[B] World War 2
5. Who is the leader of Shield
[C] Nick Fury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Avenger can control thunder and lightning?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super hero does Bruce Banner turn into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of these Avengers is Iron Man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war created Captain America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is the leader of Shield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