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store food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communicate with other squids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sense its surroundings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capture and break down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catch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swim faster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sense its surroundings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communicate with other squids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Filter feeding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Using its tentacles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Chasing and biting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Suction feeding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15 inches in diameter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10 inches in diameter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7 inches in diameter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5 inches in diameter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20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60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43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30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birth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Asexual reproduction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External fertilization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Males inject sperm into female's body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continue to grow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migrate to deeper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change color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Shallow, warm waters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Deep, cold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Kelp forests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Plankton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Crustaceans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Deep-sea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Whale migration patterns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 songs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Squid ink on whale skin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Squid beaks found in whale stomachs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Giant Squid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Giant Squid (Architeuthis dux) is a deep-sea dwelling cephalopod, renowned for its enormous size and elusive nature. Reaching lengths of up to 43 feet, it is one of the largest invertebrates on Earth. These mysterious creatures inhabit the world's oceans, primarily at depths between 1,000 and 3,000 feet. Their diet consists of deep-sea fish and other squids. Giant squids possess eight arms and two longer tentacles, all equipped with powerful suckers for capturing prey. Their eyes, measuring around 10 inches in diameter, are the largest in the animal kingdom, enabling them to detect faint light in the ocean's depths.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primary function of a giant squid's beak?
[D] To capture and break down prey
2. What is the purpose of the giant squid's two longer tentacles?
[A] To catch prey
3. How does the giant squid capture its prey?
[B] Using its tentacles
4. How large can the eyes of a giant squid be?
[B] Up to 10 inches in diameter
5. How long can a giant squid grow?
[C] Up to 43 feet
6. How do giant squids reproduce?
[D] Males inject sperm into female's body
7. What happens to giant squids after reproducing?
[D] They die
8. What type of environment do giant squids prefer?
[B] Deep, cold waters
9. What is the primary food source for giant squids?
[D] Deep-sea fish
10. What evidence suggests that sperm whales hunt giant squids?
[D] Squid beaks found in whale stomachs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primary function of a giant squid's beak?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purpose of the giant squid's two longer tentacles?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the giant squid capture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large can the eyes of a giant squid 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long can a giant squid grow?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giant squids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happens to giant squids after reproducing?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environment do giant squids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primary food source for giant squids?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evidence suggests that sperm whales hunt giant squids?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